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3"/>
  </p:notesMasterIdLst>
  <p:sldIdLst>
    <p:sldId id="256" r:id="rId2"/>
    <p:sldId id="258" r:id="rId3"/>
    <p:sldId id="257" r:id="rId4"/>
    <p:sldId id="259" r:id="rId5"/>
    <p:sldId id="260" r:id="rId6"/>
    <p:sldId id="297" r:id="rId7"/>
    <p:sldId id="323" r:id="rId8"/>
    <p:sldId id="298" r:id="rId9"/>
    <p:sldId id="322" r:id="rId10"/>
    <p:sldId id="300" r:id="rId11"/>
    <p:sldId id="301" r:id="rId12"/>
    <p:sldId id="302" r:id="rId13"/>
    <p:sldId id="261" r:id="rId14"/>
    <p:sldId id="304" r:id="rId15"/>
    <p:sldId id="265" r:id="rId16"/>
    <p:sldId id="270" r:id="rId17"/>
    <p:sldId id="303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26" r:id="rId28"/>
    <p:sldId id="325" r:id="rId29"/>
    <p:sldId id="327" r:id="rId30"/>
    <p:sldId id="328" r:id="rId31"/>
    <p:sldId id="332" r:id="rId32"/>
    <p:sldId id="329" r:id="rId33"/>
    <p:sldId id="314" r:id="rId34"/>
    <p:sldId id="315" r:id="rId35"/>
    <p:sldId id="275" r:id="rId36"/>
    <p:sldId id="276" r:id="rId37"/>
    <p:sldId id="277" r:id="rId38"/>
    <p:sldId id="330" r:id="rId39"/>
    <p:sldId id="266" r:id="rId40"/>
    <p:sldId id="316" r:id="rId41"/>
    <p:sldId id="317" r:id="rId42"/>
    <p:sldId id="318" r:id="rId43"/>
    <p:sldId id="319" r:id="rId44"/>
    <p:sldId id="333" r:id="rId45"/>
    <p:sldId id="321" r:id="rId46"/>
    <p:sldId id="334" r:id="rId47"/>
    <p:sldId id="331" r:id="rId48"/>
    <p:sldId id="267" r:id="rId49"/>
    <p:sldId id="279" r:id="rId50"/>
    <p:sldId id="324" r:id="rId51"/>
    <p:sldId id="278" r:id="rId5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54"/>
      <p:bold r:id="rId55"/>
      <p:italic r:id="rId56"/>
      <p:boldItalic r:id="rId57"/>
    </p:embeddedFont>
    <p:embeddedFont>
      <p:font typeface="Barlow Light" panose="00000400000000000000" pitchFamily="2" charset="0"/>
      <p:regular r:id="rId58"/>
      <p:bold r:id="rId59"/>
      <p:italic r:id="rId60"/>
      <p:boldItalic r:id="rId61"/>
    </p:embeddedFont>
    <p:embeddedFont>
      <p:font typeface="Barlow SemiBold" panose="00000700000000000000" pitchFamily="2" charset="0"/>
      <p:regular r:id="rId62"/>
      <p:bold r:id="rId63"/>
      <p:italic r:id="rId64"/>
      <p:boldItalic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Raleway" pitchFamily="2" charset="0"/>
      <p:regular r:id="rId70"/>
      <p:bold r:id="rId71"/>
      <p:italic r:id="rId72"/>
      <p:boldItalic r:id="rId73"/>
    </p:embeddedFont>
    <p:embeddedFont>
      <p:font typeface="Raleway Thin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-59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Diante do cenário que a gente viu, o que aconteceu com o mercado para os trabalhadores?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o mundo e o Brasil reagiu as mudanças que aconteceram?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58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se antes da pandemia já era necessário de pessoas capacitadas para o mercado, houve um boom de oportunidades</a:t>
            </a:r>
          </a:p>
          <a:p>
            <a:r>
              <a:rPr lang="pt-BR" dirty="0"/>
              <a:t>Tanto que geralmente sai uma ou outra matéria em sites, na própria televisão que o mercado esta aquecido</a:t>
            </a:r>
          </a:p>
        </p:txBody>
      </p:sp>
    </p:spTree>
    <p:extLst>
      <p:ext uri="{BB962C8B-B14F-4D97-AF65-F5344CB8AC3E}">
        <p14:creationId xmlns:p14="http://schemas.microsoft.com/office/powerpoint/2010/main" val="343463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que a oportunidade existe oportunidade lá fora</a:t>
            </a:r>
          </a:p>
          <a:p>
            <a:r>
              <a:rPr lang="pt-BR" dirty="0"/>
              <a:t>Alguém aqui já sonhou em trabalhar pra fora?</a:t>
            </a:r>
          </a:p>
          <a:p>
            <a:r>
              <a:rPr lang="pt-BR" dirty="0"/>
              <a:t>Receber o salário em dólar ou em euro?</a:t>
            </a:r>
          </a:p>
          <a:p>
            <a:r>
              <a:rPr lang="pt-BR" dirty="0"/>
              <a:t>Viajar o mundo?</a:t>
            </a:r>
          </a:p>
          <a:p>
            <a:r>
              <a:rPr lang="pt-BR" dirty="0"/>
              <a:t>A tecnologia permite isso</a:t>
            </a:r>
          </a:p>
        </p:txBody>
      </p:sp>
    </p:spTree>
    <p:extLst>
      <p:ext uri="{BB962C8B-B14F-4D97-AF65-F5344CB8AC3E}">
        <p14:creationId xmlns:p14="http://schemas.microsoft.com/office/powerpoint/2010/main" val="3237348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o que aconteceu?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 modelo de trabalho também mudou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Hoje na busca por melhores talentos a gente </a:t>
            </a:r>
            <a:r>
              <a:rPr lang="pt-BR" dirty="0" err="1"/>
              <a:t>ve</a:t>
            </a:r>
            <a:r>
              <a:rPr lang="pt-BR" dirty="0"/>
              <a:t> de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Empresas que não trabalham na sexta feira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muita gente que não tinha essa visão da </a:t>
            </a:r>
            <a:r>
              <a:rPr lang="pt-BR" dirty="0" err="1"/>
              <a:t>aréa</a:t>
            </a:r>
            <a:r>
              <a:rPr lang="pt-BR" dirty="0"/>
              <a:t> ficou empolgado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Como é o mercado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Quais as áreas de atuação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Listamos algumas das diversas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64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Lojas Americanas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Dados do próprio governo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Sites diversos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E aí gente, quantas pessoas hoje em dia, formadas ganham isso?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- Certificações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pessoas que gostam mais de estatística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 analisar números, dados, informações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972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69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gente que vai gostar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Lidar diretamente com os usuários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 hardwares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0266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lembrando que esses valores variam de empresas pra empresas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tem cargos diversos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643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Esse geralmente trabalha em conjunto com o </a:t>
            </a:r>
            <a:r>
              <a:rPr lang="pt-BR" dirty="0" err="1"/>
              <a:t>dev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São pessoas com 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Conseguem entregar maior valor de um sistema de um produto para o cliente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905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206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pessoas que atuar diretamente com os dados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Já imaginou a quantidade de dados que você consome por dia? Que vocês geram por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Transações bancárias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Maximizar isso e entregar sistemas que são confiáveis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7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812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 área que sou apaixonado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são pessoas que gostam também de resolver problemas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Entendem que na vida o Life </a:t>
            </a:r>
            <a:r>
              <a:rPr lang="pt-BR" dirty="0" err="1"/>
              <a:t>Long</a:t>
            </a:r>
            <a:r>
              <a:rPr lang="pt-BR" dirty="0"/>
              <a:t> Learning é </a:t>
            </a:r>
            <a:r>
              <a:rPr lang="pt-BR" dirty="0" err="1"/>
              <a:t>impotante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7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44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nem tudo são flores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Há conceitos errados propagados diariamente sobre 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a gente precisa saber filtrar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Porque isso impede muita gente de entrar</a:t>
            </a:r>
          </a:p>
        </p:txBody>
      </p:sp>
    </p:spTree>
    <p:extLst>
      <p:ext uri="{BB962C8B-B14F-4D97-AF65-F5344CB8AC3E}">
        <p14:creationId xmlns:p14="http://schemas.microsoft.com/office/powerpoint/2010/main" val="4046470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acha que precisa ser fora da curva</a:t>
            </a:r>
          </a:p>
          <a:p>
            <a:r>
              <a:rPr lang="pt-BR" dirty="0"/>
              <a:t>Que precisa usar óculos igual a mim</a:t>
            </a:r>
          </a:p>
          <a:p>
            <a:r>
              <a:rPr lang="pt-BR" dirty="0"/>
              <a:t>Que não tem vida social</a:t>
            </a:r>
          </a:p>
          <a:p>
            <a:r>
              <a:rPr lang="pt-BR" dirty="0"/>
              <a:t>Nada disso! É importante a gente viver a vida e ter nossos momentos de lazer, socializar</a:t>
            </a:r>
          </a:p>
          <a:p>
            <a:r>
              <a:rPr lang="pt-BR" dirty="0"/>
              <a:t>Esse estereotipo já caiu por terra</a:t>
            </a:r>
          </a:p>
          <a:p>
            <a:r>
              <a:rPr lang="pt-BR" dirty="0"/>
              <a:t>Inclusive precisamos de pessoas de todos os jeitos (homem, mulher, papagaio)</a:t>
            </a:r>
          </a:p>
          <a:p>
            <a:r>
              <a:rPr lang="pt-BR" dirty="0"/>
              <a:t>Gentes de áreas diversas, engenharia, nutrição, direito podem contribuir para a área</a:t>
            </a:r>
          </a:p>
          <a:p>
            <a:r>
              <a:rPr lang="pt-BR" dirty="0"/>
              <a:t>Provocação: todos que estamos aqui nascemos sem saber falar, sem saber andar, sem saber escrever, mas todos </a:t>
            </a:r>
            <a:r>
              <a:rPr lang="pt-BR"/>
              <a:t>venceram isso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1196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 muita gente que tem medo</a:t>
            </a:r>
          </a:p>
          <a:p>
            <a:r>
              <a:rPr lang="pt-BR" dirty="0"/>
              <a:t>Se sabe operações básicas dá pra começar</a:t>
            </a:r>
          </a:p>
          <a:p>
            <a:r>
              <a:rPr lang="pt-BR" dirty="0"/>
              <a:t>Muitas vezes raciocínio lógico será mais importante</a:t>
            </a:r>
          </a:p>
          <a:p>
            <a:r>
              <a:rPr lang="pt-BR" dirty="0"/>
              <a:t>Mas aprenda matemática, te fará um desenvolvedor melhor</a:t>
            </a:r>
          </a:p>
        </p:txBody>
      </p:sp>
    </p:spTree>
    <p:extLst>
      <p:ext uri="{BB962C8B-B14F-4D97-AF65-F5344CB8AC3E}">
        <p14:creationId xmlns:p14="http://schemas.microsoft.com/office/powerpoint/2010/main" val="286345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não se engane!</a:t>
            </a:r>
          </a:p>
          <a:p>
            <a:r>
              <a:rPr lang="pt-BR" dirty="0"/>
              <a:t>Se quiser ficar rico vira Youtuber, ou BBB</a:t>
            </a:r>
          </a:p>
          <a:p>
            <a:r>
              <a:rPr lang="pt-BR" dirty="0"/>
              <a:t>Vai pagar suas contas com dignidade</a:t>
            </a:r>
          </a:p>
          <a:p>
            <a:r>
              <a:rPr lang="pt-BR" dirty="0"/>
              <a:t>Vai ter qualidade de vida</a:t>
            </a:r>
          </a:p>
        </p:txBody>
      </p:sp>
    </p:spTree>
    <p:extLst>
      <p:ext uri="{BB962C8B-B14F-4D97-AF65-F5344CB8AC3E}">
        <p14:creationId xmlns:p14="http://schemas.microsoft.com/office/powerpoint/2010/main" val="3016566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Existe uma discussão calorosa sobre isso</a:t>
            </a:r>
          </a:p>
          <a:p>
            <a:r>
              <a:rPr lang="pt-BR" dirty="0"/>
              <a:t>Faculdade te ensinara a base, o fundamento</a:t>
            </a:r>
          </a:p>
          <a:p>
            <a:r>
              <a:rPr lang="pt-BR" dirty="0"/>
              <a:t>Fará você ter disciplina</a:t>
            </a:r>
          </a:p>
          <a:p>
            <a:r>
              <a:rPr lang="pt-BR" dirty="0"/>
              <a:t>Abrirá sua visão a respeito do mundo</a:t>
            </a:r>
          </a:p>
          <a:p>
            <a:r>
              <a:rPr lang="pt-BR" dirty="0"/>
              <a:t>Você poderá prestar concursos que exigem nível superior</a:t>
            </a:r>
          </a:p>
          <a:p>
            <a:r>
              <a:rPr lang="pt-BR" dirty="0"/>
              <a:t>Vai te destacar numa seleção</a:t>
            </a:r>
          </a:p>
        </p:txBody>
      </p:sp>
    </p:spTree>
    <p:extLst>
      <p:ext uri="{BB962C8B-B14F-4D97-AF65-F5344CB8AC3E}">
        <p14:creationId xmlns:p14="http://schemas.microsoft.com/office/powerpoint/2010/main" val="744573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Área é muito grande, pessoas as vezes ficam perdidas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Ouço muito sobre o que estudar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como ser um cara destacado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 muita gente também fica ansiosa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 vamos ver um pouco aqui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5405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 não existe solução definitiva pra tudo</a:t>
            </a:r>
          </a:p>
          <a:p>
            <a:r>
              <a:rPr lang="pt-BR" dirty="0"/>
              <a:t>Um problema específico as vezes vai utilizar uma ferramenta específica</a:t>
            </a:r>
          </a:p>
          <a:p>
            <a:r>
              <a:rPr lang="pt-BR" dirty="0"/>
              <a:t>Por isso não existe a melhor linguagem de programação</a:t>
            </a:r>
          </a:p>
          <a:p>
            <a:r>
              <a:rPr lang="pt-BR" dirty="0"/>
              <a:t>Existem ferramentas que nasceram há 10 anos atrás e hoje estão em desuso</a:t>
            </a:r>
          </a:p>
          <a:p>
            <a:r>
              <a:rPr lang="pt-BR" dirty="0"/>
              <a:t>Existem novas coisas surgindo a todo tempo no mercado</a:t>
            </a:r>
          </a:p>
          <a:p>
            <a:r>
              <a:rPr lang="pt-BR" dirty="0"/>
              <a:t>Então o que fazer?</a:t>
            </a:r>
          </a:p>
        </p:txBody>
      </p:sp>
    </p:spTree>
    <p:extLst>
      <p:ext uri="{BB962C8B-B14F-4D97-AF65-F5344CB8AC3E}">
        <p14:creationId xmlns:p14="http://schemas.microsoft.com/office/powerpoint/2010/main" val="1522591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Gente, apesar de surgir algo novo todo dia, existem linguagens que são consagradas</a:t>
            </a:r>
          </a:p>
          <a:p>
            <a:r>
              <a:rPr lang="pt-BR" dirty="0"/>
              <a:t>Estão a muito tempo no mercado e vai precisar de gente pra trabalhar com elas</a:t>
            </a:r>
          </a:p>
          <a:p>
            <a:r>
              <a:rPr lang="pt-BR" dirty="0"/>
              <a:t>Java, PHP, Net, Python são linguagens que vai ter empregabilidade por mais umas décadas fácil</a:t>
            </a:r>
          </a:p>
          <a:p>
            <a:r>
              <a:rPr lang="pt-BR" dirty="0"/>
              <a:t>Se preocupe com os fundamentos, com lógica, algoritmos, estrutura de dados, com conceitos como </a:t>
            </a:r>
            <a:r>
              <a:rPr lang="pt-BR" dirty="0" err="1"/>
              <a:t>refatoração</a:t>
            </a:r>
            <a:r>
              <a:rPr lang="pt-BR" dirty="0"/>
              <a:t>, qualidade de código</a:t>
            </a:r>
          </a:p>
        </p:txBody>
      </p:sp>
    </p:spTree>
    <p:extLst>
      <p:ext uri="{BB962C8B-B14F-4D97-AF65-F5344CB8AC3E}">
        <p14:creationId xmlns:p14="http://schemas.microsoft.com/office/powerpoint/2010/main" val="4240601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Daniel mas eu quero atuar em tal coisa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: O framework mais usado entre as grandes empresas da atualidade, como Google,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Nubank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Alibaba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é o </a:t>
            </a:r>
            <a:r>
              <a:rPr lang="pt-BR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Native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: Criado pelo Facebook, Instagram, Walmart,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Airbnb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</a:t>
            </a:r>
            <a:r>
              <a:rPr lang="pt-BR" dirty="0" err="1"/>
              <a:t>Kotlin</a:t>
            </a:r>
            <a:r>
              <a:rPr lang="pt-BR" dirty="0"/>
              <a:t> : </a:t>
            </a:r>
            <a:r>
              <a:rPr lang="pt-B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Itaú, mercado livre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-  Swift: Uber, Apple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C#: Microsoft, bancos como BMG, Mercantil, XP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React</a:t>
            </a:r>
            <a:r>
              <a:rPr lang="pt-BR" dirty="0"/>
              <a:t>: Facebook, diversas empresas brasileiras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Então, a partir de agora vou colocar a programação como foco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visão abrangente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Alguma dica dessa irá funcionar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542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algo pessoal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Acredito que pode dar um norte pra vocês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Países mais desenvolvidos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Quem possui tecnologia domina tudo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Até o ensino hoje em dia utiliza tecnologia para melhor didática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Existem jogos educativos que ensinam tabuada (</a:t>
            </a:r>
            <a:r>
              <a:rPr lang="pt-BR" dirty="0" err="1"/>
              <a:t>Gcompris</a:t>
            </a:r>
            <a:r>
              <a:rPr lang="pt-BR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maioria dos recrutadores estão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Através dela você conhece outros profissionais igual a você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Existe uma aba somente para vagas na nossa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artigos, novidades que saem por lá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se coloque dentro de uma caixinha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exponha, crie conexões, tem pessoas aqui que vão contribuir muito na rede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vão ouvir muito sobre contribuição na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É uma das áreas onde tem o maior número de colaboração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Inclusive puxe alguém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Precisamos de mulheres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596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Aqui você vai mostrar seu trabalho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apoiar projetos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receber ajuda de pessoas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ver o que tá em alta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estar dentro do nicho, da coisa acontecendo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Poste seus projetinhos, faculdade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719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tem como fugir do Inglês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Tem francês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ajudar na hora de desenvolver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Vai te abrir portas até em outras áreas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2161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Saia de casa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Encontros presenciais e remotos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gente real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próxima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como a gente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 que pode te trazer uma vaga, famoso network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032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Gente, pratique!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Eventos nacionais e internacionais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Aprendizado com tecnologia atual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Desafios, brindes, camisas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5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gasta tempo pra aprender algo?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sabe que as coisas não caem do céu?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Dedique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 precisa ter dúvida, sanar a dúvida, criar novas dúvidas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Tenha sede de conhecimento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5459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Aprenda com soluções que alguém já colocou na internet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Resolveu algo novo, poste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Faça algum artigo no médium com sua solução, projeto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474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Comece a prospectar oportunidades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 desafie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Aplique aquilo que já aprendeu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Isso é bom até pra você treinar pro mercado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existe coisa melhor que entrevista para sondar o mercado</a:t>
            </a:r>
          </a:p>
        </p:txBody>
      </p:sp>
    </p:spTree>
    <p:extLst>
      <p:ext uri="{BB962C8B-B14F-4D97-AF65-F5344CB8AC3E}">
        <p14:creationId xmlns:p14="http://schemas.microsoft.com/office/powerpoint/2010/main" val="868251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Não desista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Seja programação ou outra área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Vá atrás dos seus sonhos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tem um determinado tempo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sua hora vai chegar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Esteja preparado(a)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Vocês já pararam pra pensar que somos dependentes de tecnologia hoje em dia?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Tudo que fazemos hoje em dia envolve tecnologia, envolve internet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5012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Gente, quero agradecer a todos pelo tempo que dividimos aqui.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que alguma coisa aqui incentive vocês a continuarem.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Espero encontrar vocês no mercado.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FALAR DA FRASE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Fiquem bem, se gostaram, se inscrevam no canal da Faculdade, me adicionem no </a:t>
            </a:r>
            <a:r>
              <a:rPr lang="pt-BR" dirty="0" err="1"/>
              <a:t>Linkedin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Até o </a:t>
            </a:r>
            <a:r>
              <a:rPr lang="pt-BR"/>
              <a:t>próximo evento.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certeza alguém utiliza algum desses tipos de aplicativos diariamente</a:t>
            </a:r>
          </a:p>
          <a:p>
            <a:r>
              <a:rPr lang="pt-BR" dirty="0"/>
              <a:t>Já pararam pra pensar em como seria difícil hoje em dia abdicar de algum desses serviços?</a:t>
            </a:r>
          </a:p>
          <a:p>
            <a:r>
              <a:rPr lang="pt-BR" dirty="0"/>
              <a:t>Viajar sem </a:t>
            </a:r>
            <a:r>
              <a:rPr lang="pt-BR" dirty="0" err="1"/>
              <a:t>maps</a:t>
            </a:r>
            <a:r>
              <a:rPr lang="pt-BR" dirty="0"/>
              <a:t>, assistir televisão aberta, enfrentar fila em banco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88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Chegou e mudou a rotina do mundo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Infelizmente afetou a todos e quem não tinha recurso para se tornar digital, acabou deixando de funcionar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Nos ensinou a dar valor a vida, a nossa família, as coisas simples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94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Contrapondo isso, empresas que já dominavam o mercado se tornaram hegemônicas </a:t>
            </a:r>
          </a:p>
          <a:p>
            <a:r>
              <a:rPr lang="pt-BR" dirty="0"/>
              <a:t>Isso é certo? Errado? </a:t>
            </a:r>
          </a:p>
          <a:p>
            <a:r>
              <a:rPr lang="pt-BR" dirty="0"/>
              <a:t>Se fez necessário debates sobre como os nossos dados são utilizados hoje em dia</a:t>
            </a:r>
          </a:p>
          <a:p>
            <a:r>
              <a:rPr lang="pt-BR" dirty="0"/>
              <a:t>Quanto tempo gastamos na Internet? Privacidade?</a:t>
            </a:r>
          </a:p>
        </p:txBody>
      </p:sp>
    </p:spTree>
    <p:extLst>
      <p:ext uri="{BB962C8B-B14F-4D97-AF65-F5344CB8AC3E}">
        <p14:creationId xmlns:p14="http://schemas.microsoft.com/office/powerpoint/2010/main" val="30363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Graças a tecnologia conseguimos passar por isso</a:t>
            </a:r>
          </a:p>
          <a:p>
            <a:r>
              <a:rPr lang="pt-BR" dirty="0"/>
              <a:t>Surgiram vacinas</a:t>
            </a:r>
          </a:p>
          <a:p>
            <a:r>
              <a:rPr lang="pt-BR" dirty="0"/>
              <a:t>A Informação chegou a todos os lugares em tempo hábil</a:t>
            </a:r>
          </a:p>
          <a:p>
            <a:r>
              <a:rPr lang="pt-BR" dirty="0"/>
              <a:t>E mostrou que podemos utilizar a tecnologia para construir um futuro melhor</a:t>
            </a:r>
          </a:p>
        </p:txBody>
      </p:sp>
    </p:spTree>
    <p:extLst>
      <p:ext uri="{BB962C8B-B14F-4D97-AF65-F5344CB8AC3E}">
        <p14:creationId xmlns:p14="http://schemas.microsoft.com/office/powerpoint/2010/main" val="26141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esciclopedia.org/wiki/G%C3%AAnio_(Aladin)" TargetMode="Externa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bache.com/blog/quais-sao-as-balas-de-prata-no-gerenciamento-de-projetos-2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genioteka.com/cursos-de-javascript-y-jquery/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ythondiario.com/2018/10/analizador-de-texto-programas-python.html" TargetMode="External"/><Relationship Id="rId5" Type="http://schemas.openxmlformats.org/officeDocument/2006/relationships/image" Target="../media/image43.jpg"/><Relationship Id="rId4" Type="http://schemas.openxmlformats.org/officeDocument/2006/relationships/hyperlink" Target="http://jaimetorresy.blogspot.com/p/fundamentos-de-programacion-2do.html" TargetMode="External"/><Relationship Id="rId9" Type="http://schemas.openxmlformats.org/officeDocument/2006/relationships/hyperlink" Target="https://creativecommons.org/licenses/by-sa/3.0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yu-dataservices.github.io/Intro-Git-GitHub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8.jp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dianagonzalezgonzalez.com/2014/04/la-colaboracion-como-cambio.html" TargetMode="External"/><Relationship Id="rId5" Type="http://schemas.openxmlformats.org/officeDocument/2006/relationships/image" Target="../media/image49.png"/><Relationship Id="rId4" Type="http://schemas.openxmlformats.org/officeDocument/2006/relationships/hyperlink" Target="https://www.teflcourse.net/blog/role-of-the-teacher-a-jack-of-all-trades/" TargetMode="External"/><Relationship Id="rId9" Type="http://schemas.openxmlformats.org/officeDocument/2006/relationships/hyperlink" Target="https://www.digitalbook.io/blog/10-tips-for-learning-english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lucasferiori/rocketseat-realmente-vale-a-pena-a8b65510c1de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s://en.wikipedia.org/wiki/Meetup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udinheiro.com/2022/empresas/tecnologia-capgemini-abre-mais-de-300-vagas-de-emprego-maioria-em-regime-home-office-lils/" TargetMode="External"/><Relationship Id="rId13" Type="http://schemas.openxmlformats.org/officeDocument/2006/relationships/hyperlink" Target="https://exame.com/carreira/quer-morar-no-canada-agencia-recruta-para-mais-de-340-vagas/" TargetMode="External"/><Relationship Id="rId3" Type="http://schemas.openxmlformats.org/officeDocument/2006/relationships/hyperlink" Target="https://www.cnnbrasil.com.br/business/a-tecnologia-foi-essencial-na-pandemia-e-sera-mais-ainda-no-futuro-do-pais/" TargetMode="External"/><Relationship Id="rId7" Type="http://schemas.openxmlformats.org/officeDocument/2006/relationships/hyperlink" Target="https://canaltech.com.br/empregos/vagas-de-emprego-na-area-de-tecnologia-cresceram-136-diz-estudo-213581/" TargetMode="External"/><Relationship Id="rId12" Type="http://schemas.openxmlformats.org/officeDocument/2006/relationships/hyperlink" Target="https://clickpetroleoegas.com.br/empresa-do-canada-abre-vagas-home-office-e-paga-6-dolares-por-hora-para-brasileiros/" TargetMode="External"/><Relationship Id="rId2" Type="http://schemas.openxmlformats.org/officeDocument/2006/relationships/notesSlide" Target="../notesSlides/notesSlide49.xml"/><Relationship Id="rId16" Type="http://schemas.openxmlformats.org/officeDocument/2006/relationships/hyperlink" Target="https://exame.com/carreira/fintech-cloudwalk-abre-mais-de-200-vagas-em-formato-remot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r.financas.yahoo.com/noticias/no-brasil-setor-de-streaming-deve-movimentar-mais-de-r-1-bilhao-em-2022-190543705.html" TargetMode="External"/><Relationship Id="rId11" Type="http://schemas.openxmlformats.org/officeDocument/2006/relationships/hyperlink" Target="https://www.cnnbrasil.com.br/business/procura-por-profissionais-de-tecnologia-cresce-671-durante-a-pandemia/" TargetMode="External"/><Relationship Id="rId5" Type="http://schemas.openxmlformats.org/officeDocument/2006/relationships/hyperlink" Target="https://exame.com/negocios/movile-dona-do-ifood-recebe-seu-maior-aporte-r-1-bi-da-prosus/" TargetMode="External"/><Relationship Id="rId15" Type="http://schemas.openxmlformats.org/officeDocument/2006/relationships/hyperlink" Target="https://blog.betrybe.com/carreira/principais-areas-de-ti/" TargetMode="External"/><Relationship Id="rId10" Type="http://schemas.openxmlformats.org/officeDocument/2006/relationships/hyperlink" Target="https://editalconcursosbrasil.com.br/noticias/2022/04/banco-btg-pactual-oferta-400-vagas-de-emprego/" TargetMode="External"/><Relationship Id="rId4" Type="http://schemas.openxmlformats.org/officeDocument/2006/relationships/hyperlink" Target="https://economia.ig.com.br/2021-03-15/mesmo-com-pandemia-nubank-cresce-e-supera-marca-de-35-milhoes-de-clientes.html" TargetMode="External"/><Relationship Id="rId9" Type="http://schemas.openxmlformats.org/officeDocument/2006/relationships/hyperlink" Target="https://valorinveste.globo.com/objetivo/empreenda-se/noticia/2022/03/31/empresas-de-tecnologia-podem-criar-quase-800-mil-vagas-ate-2025.ghtml" TargetMode="External"/><Relationship Id="rId14" Type="http://schemas.openxmlformats.org/officeDocument/2006/relationships/hyperlink" Target="https://extra.globo.com/economia-e-financas/na-falta-de-mao-de-obra-empresas-pagam-ate-20-mil-para-profissionais-de-tecnologia-25440319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cketseat.com.br/" TargetMode="External"/><Relationship Id="rId13" Type="http://schemas.openxmlformats.org/officeDocument/2006/relationships/hyperlink" Target="https://www.linkedin.com/feed/" TargetMode="External"/><Relationship Id="rId3" Type="http://schemas.openxmlformats.org/officeDocument/2006/relationships/hyperlink" Target="https://www.istoedinheiro.com.br/etna-fecha-as-portas-gradualmente-e-deixara-de-existir/" TargetMode="External"/><Relationship Id="rId7" Type="http://schemas.openxmlformats.org/officeDocument/2006/relationships/hyperlink" Target="https://www.meetup.com/pt-BR/" TargetMode="External"/><Relationship Id="rId12" Type="http://schemas.openxmlformats.org/officeDocument/2006/relationships/hyperlink" Target="https://www.99freelas.com.br/" TargetMode="External"/><Relationship Id="rId17" Type="http://schemas.openxmlformats.org/officeDocument/2006/relationships/hyperlink" Target="https://pt.stackoverflow.com/" TargetMode="External"/><Relationship Id="rId2" Type="http://schemas.openxmlformats.org/officeDocument/2006/relationships/notesSlide" Target="../notesSlides/notesSlide50.xml"/><Relationship Id="rId16" Type="http://schemas.openxmlformats.org/officeDocument/2006/relationships/hyperlink" Target="https://hacktoberfest.digitalocean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uolingo.com/" TargetMode="External"/><Relationship Id="rId11" Type="http://schemas.openxmlformats.org/officeDocument/2006/relationships/hyperlink" Target="https://www.workana.com/pt/" TargetMode="External"/><Relationship Id="rId5" Type="http://schemas.openxmlformats.org/officeDocument/2006/relationships/hyperlink" Target="https://gauchazh.clicrbs.com.br/pioneiro/cultura-e-lazer/noticia/2022/04/livraria-do-maneco-fechara-ultima-unidade-em-caxias-do-sul-apos-41-anos-cl1o75fyf009h0165dp2d4lvg.html" TargetMode="External"/><Relationship Id="rId15" Type="http://schemas.openxmlformats.org/officeDocument/2006/relationships/hyperlink" Target="https://lp.rocketseat.com.br/nlw-return" TargetMode="External"/><Relationship Id="rId10" Type="http://schemas.openxmlformats.org/officeDocument/2006/relationships/hyperlink" Target="https://trampos.co/" TargetMode="External"/><Relationship Id="rId4" Type="http://schemas.openxmlformats.org/officeDocument/2006/relationships/hyperlink" Target="https://www.itatiaia.com.br/noticia/dois-anos-apos-fechamento-do-comercio-em-bh-donos-de-bares-ainda-sentem-os-prejuizos" TargetMode="External"/><Relationship Id="rId9" Type="http://schemas.openxmlformats.org/officeDocument/2006/relationships/hyperlink" Target="https://www.freelancer.com/" TargetMode="External"/><Relationship Id="rId14" Type="http://schemas.openxmlformats.org/officeDocument/2006/relationships/hyperlink" Target="https://github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tr.ee/danhpaiva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overbr.com.br/noticias/golpe-no-whatsapp-com-camisa-da-selecao-brasileira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-nc-nd/3.0/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wikis.fdi.ucm.es/ELP/Netflix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insmes.com/2016/12/fintech-company-nubank-raises-80m-in-funding.html" TargetMode="External"/><Relationship Id="rId11" Type="http://schemas.openxmlformats.org/officeDocument/2006/relationships/hyperlink" Target="https://pixabay.com/illustrations/google-maps-navigation-gps-maps-1797882/" TargetMode="External"/><Relationship Id="rId5" Type="http://schemas.openxmlformats.org/officeDocument/2006/relationships/image" Target="../media/image4.jp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://www.finsmes.com/2018/11/ifood-raises-500m-in-funding.html" TargetMode="External"/><Relationship Id="rId9" Type="http://schemas.openxmlformats.org/officeDocument/2006/relationships/hyperlink" Target="http://www.automoblog.net/2016/02/01/12-things-you-didnt-know-about-uber/" TargetMode="External"/><Relationship Id="rId1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 </a:t>
            </a:r>
            <a:r>
              <a:rPr lang="en-US" dirty="0" err="1"/>
              <a:t>Apagão</a:t>
            </a:r>
            <a:r>
              <a:rPr lang="en-US" dirty="0"/>
              <a:t> no Mercado de TI:</a:t>
            </a:r>
            <a:br>
              <a:rPr lang="en-US" dirty="0"/>
            </a:br>
            <a:r>
              <a:rPr lang="en-US" sz="2000" dirty="0" err="1"/>
              <a:t>Métodos</a:t>
            </a:r>
            <a:r>
              <a:rPr lang="en-US" sz="2000" dirty="0"/>
              <a:t> para </a:t>
            </a:r>
            <a:r>
              <a:rPr lang="en-US" sz="2000" dirty="0" err="1"/>
              <a:t>alcançar</a:t>
            </a:r>
            <a:r>
              <a:rPr lang="en-US" sz="2000" dirty="0"/>
              <a:t> o mercado de </a:t>
            </a:r>
            <a:r>
              <a:rPr lang="en-US" sz="2000" dirty="0" err="1"/>
              <a:t>trabalho</a:t>
            </a:r>
            <a:r>
              <a:rPr lang="en-US" sz="2000" dirty="0"/>
              <a:t> </a:t>
            </a:r>
            <a:r>
              <a:rPr lang="en-US" sz="2000" dirty="0" err="1"/>
              <a:t>nacional</a:t>
            </a:r>
            <a:r>
              <a:rPr lang="en-US" sz="2000" dirty="0"/>
              <a:t> e </a:t>
            </a:r>
            <a:r>
              <a:rPr lang="en-US" sz="2000" dirty="0" err="1"/>
              <a:t>internacional</a:t>
            </a:r>
            <a:endParaRPr lang="en-US" sz="2000" dirty="0"/>
          </a:p>
        </p:txBody>
      </p:sp>
      <p:pic>
        <p:nvPicPr>
          <p:cNvPr id="339" name="Imagem 338">
            <a:extLst>
              <a:ext uri="{FF2B5EF4-FFF2-40B4-BE49-F238E27FC236}">
                <a16:creationId xmlns:a16="http://schemas.microsoft.com/office/drawing/2014/main" id="{E849EF02-5E13-4949-94BB-91D31487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345"/>
            <a:ext cx="9144000" cy="128815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Oportunidades Emergentes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Nacional e Internacional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57" name="Google Shape;2077;p34">
            <a:extLst>
              <a:ext uri="{FF2B5EF4-FFF2-40B4-BE49-F238E27FC236}">
                <a16:creationId xmlns:a16="http://schemas.microsoft.com/office/drawing/2014/main" id="{775D530A-5252-43D4-8086-21917D72DA65}"/>
              </a:ext>
            </a:extLst>
          </p:cNvPr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58" name="Google Shape;2078;p34">
              <a:extLst>
                <a:ext uri="{FF2B5EF4-FFF2-40B4-BE49-F238E27FC236}">
                  <a16:creationId xmlns:a16="http://schemas.microsoft.com/office/drawing/2014/main" id="{AE157144-4DDC-41FC-8C54-94065F0FDA07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079;p34">
              <a:extLst>
                <a:ext uri="{FF2B5EF4-FFF2-40B4-BE49-F238E27FC236}">
                  <a16:creationId xmlns:a16="http://schemas.microsoft.com/office/drawing/2014/main" id="{F8C51BC7-A73D-464B-9BC1-5B60E960B12F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080;p34">
              <a:extLst>
                <a:ext uri="{FF2B5EF4-FFF2-40B4-BE49-F238E27FC236}">
                  <a16:creationId xmlns:a16="http://schemas.microsoft.com/office/drawing/2014/main" id="{F8461D3E-44E9-42D4-848F-D2BB30A3E5D0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081;p34">
              <a:extLst>
                <a:ext uri="{FF2B5EF4-FFF2-40B4-BE49-F238E27FC236}">
                  <a16:creationId xmlns:a16="http://schemas.microsoft.com/office/drawing/2014/main" id="{0298DE97-08A9-48A5-8808-2993C78D3839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082;p34">
              <a:extLst>
                <a:ext uri="{FF2B5EF4-FFF2-40B4-BE49-F238E27FC236}">
                  <a16:creationId xmlns:a16="http://schemas.microsoft.com/office/drawing/2014/main" id="{AFBCD6E2-D0FA-4289-B710-0E04C76FBCAF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083;p34">
              <a:extLst>
                <a:ext uri="{FF2B5EF4-FFF2-40B4-BE49-F238E27FC236}">
                  <a16:creationId xmlns:a16="http://schemas.microsoft.com/office/drawing/2014/main" id="{E6EB2B09-7840-46FD-81D3-7D1F39262CD6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084;p34">
              <a:extLst>
                <a:ext uri="{FF2B5EF4-FFF2-40B4-BE49-F238E27FC236}">
                  <a16:creationId xmlns:a16="http://schemas.microsoft.com/office/drawing/2014/main" id="{BB144B48-BE70-4A0D-A274-69200D1142F8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085;p34">
              <a:extLst>
                <a:ext uri="{FF2B5EF4-FFF2-40B4-BE49-F238E27FC236}">
                  <a16:creationId xmlns:a16="http://schemas.microsoft.com/office/drawing/2014/main" id="{E683E8CA-44A8-49C4-BB39-49C02CD655F3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086;p34">
              <a:extLst>
                <a:ext uri="{FF2B5EF4-FFF2-40B4-BE49-F238E27FC236}">
                  <a16:creationId xmlns:a16="http://schemas.microsoft.com/office/drawing/2014/main" id="{226AEE8B-0F83-40A1-86BF-E01FC48A3B52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087;p34">
              <a:extLst>
                <a:ext uri="{FF2B5EF4-FFF2-40B4-BE49-F238E27FC236}">
                  <a16:creationId xmlns:a16="http://schemas.microsoft.com/office/drawing/2014/main" id="{4B295212-185D-48D1-926D-97018A237FD0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088;p34">
              <a:extLst>
                <a:ext uri="{FF2B5EF4-FFF2-40B4-BE49-F238E27FC236}">
                  <a16:creationId xmlns:a16="http://schemas.microsoft.com/office/drawing/2014/main" id="{F969972B-50D2-4227-906A-CF11266FF005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089;p34">
              <a:extLst>
                <a:ext uri="{FF2B5EF4-FFF2-40B4-BE49-F238E27FC236}">
                  <a16:creationId xmlns:a16="http://schemas.microsoft.com/office/drawing/2014/main" id="{3AA96165-C29B-460F-91BA-EE55094EF67D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090;p34">
              <a:extLst>
                <a:ext uri="{FF2B5EF4-FFF2-40B4-BE49-F238E27FC236}">
                  <a16:creationId xmlns:a16="http://schemas.microsoft.com/office/drawing/2014/main" id="{2183D354-5C52-42D2-8C19-AEA2E70AD8D2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091;p34">
              <a:extLst>
                <a:ext uri="{FF2B5EF4-FFF2-40B4-BE49-F238E27FC236}">
                  <a16:creationId xmlns:a16="http://schemas.microsoft.com/office/drawing/2014/main" id="{A2B02352-FA3D-4249-B7C7-31E4D3C1A98F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092;p34">
              <a:extLst>
                <a:ext uri="{FF2B5EF4-FFF2-40B4-BE49-F238E27FC236}">
                  <a16:creationId xmlns:a16="http://schemas.microsoft.com/office/drawing/2014/main" id="{03BFE1C4-B0E2-4EE8-8422-AA7C820D34B0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093;p34">
              <a:extLst>
                <a:ext uri="{FF2B5EF4-FFF2-40B4-BE49-F238E27FC236}">
                  <a16:creationId xmlns:a16="http://schemas.microsoft.com/office/drawing/2014/main" id="{197790C4-92D4-4E84-8718-A580A3EA4584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094;p34">
              <a:extLst>
                <a:ext uri="{FF2B5EF4-FFF2-40B4-BE49-F238E27FC236}">
                  <a16:creationId xmlns:a16="http://schemas.microsoft.com/office/drawing/2014/main" id="{2AF6FB93-3DDA-4263-8730-00A0B3A7BF9C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095;p34">
              <a:extLst>
                <a:ext uri="{FF2B5EF4-FFF2-40B4-BE49-F238E27FC236}">
                  <a16:creationId xmlns:a16="http://schemas.microsoft.com/office/drawing/2014/main" id="{D2E129E0-58F1-423E-91E6-6EB2B94DE948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096;p34">
              <a:extLst>
                <a:ext uri="{FF2B5EF4-FFF2-40B4-BE49-F238E27FC236}">
                  <a16:creationId xmlns:a16="http://schemas.microsoft.com/office/drawing/2014/main" id="{0EF83F7D-5E1C-4B43-8644-F67584894E28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097;p34">
              <a:extLst>
                <a:ext uri="{FF2B5EF4-FFF2-40B4-BE49-F238E27FC236}">
                  <a16:creationId xmlns:a16="http://schemas.microsoft.com/office/drawing/2014/main" id="{5E4FA81C-7EDE-4197-AAE6-DD74220C7153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098;p34">
              <a:extLst>
                <a:ext uri="{FF2B5EF4-FFF2-40B4-BE49-F238E27FC236}">
                  <a16:creationId xmlns:a16="http://schemas.microsoft.com/office/drawing/2014/main" id="{249EC328-51E8-4FFD-944E-68336D344464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099;p34">
              <a:extLst>
                <a:ext uri="{FF2B5EF4-FFF2-40B4-BE49-F238E27FC236}">
                  <a16:creationId xmlns:a16="http://schemas.microsoft.com/office/drawing/2014/main" id="{6FEB87BD-914E-4F7E-9CE8-D03A3761BB5D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100;p34">
              <a:extLst>
                <a:ext uri="{FF2B5EF4-FFF2-40B4-BE49-F238E27FC236}">
                  <a16:creationId xmlns:a16="http://schemas.microsoft.com/office/drawing/2014/main" id="{DD05CC1B-445D-4126-B05F-0D54DF3747E1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101;p34">
              <a:extLst>
                <a:ext uri="{FF2B5EF4-FFF2-40B4-BE49-F238E27FC236}">
                  <a16:creationId xmlns:a16="http://schemas.microsoft.com/office/drawing/2014/main" id="{3878E2CA-7260-431B-9605-9F5EDD5895DF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102;p34">
              <a:extLst>
                <a:ext uri="{FF2B5EF4-FFF2-40B4-BE49-F238E27FC236}">
                  <a16:creationId xmlns:a16="http://schemas.microsoft.com/office/drawing/2014/main" id="{DF2EDBC7-0953-4980-AC75-A9C6016C52BB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103;p34">
              <a:extLst>
                <a:ext uri="{FF2B5EF4-FFF2-40B4-BE49-F238E27FC236}">
                  <a16:creationId xmlns:a16="http://schemas.microsoft.com/office/drawing/2014/main" id="{D9F59E06-821A-41A1-9942-0B501B6785D6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104;p34">
              <a:extLst>
                <a:ext uri="{FF2B5EF4-FFF2-40B4-BE49-F238E27FC236}">
                  <a16:creationId xmlns:a16="http://schemas.microsoft.com/office/drawing/2014/main" id="{46B1DC70-A6BC-485D-BC1E-43B50388DFD8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105;p34">
              <a:extLst>
                <a:ext uri="{FF2B5EF4-FFF2-40B4-BE49-F238E27FC236}">
                  <a16:creationId xmlns:a16="http://schemas.microsoft.com/office/drawing/2014/main" id="{62B35FD9-167C-4148-94CC-D4DAAFC0673D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106;p34">
              <a:extLst>
                <a:ext uri="{FF2B5EF4-FFF2-40B4-BE49-F238E27FC236}">
                  <a16:creationId xmlns:a16="http://schemas.microsoft.com/office/drawing/2014/main" id="{5F4A5C88-5A31-4BF2-AD17-EA76DD11E0C2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107;p34">
              <a:extLst>
                <a:ext uri="{FF2B5EF4-FFF2-40B4-BE49-F238E27FC236}">
                  <a16:creationId xmlns:a16="http://schemas.microsoft.com/office/drawing/2014/main" id="{2BB5BE68-67E5-4730-9BBC-F07593CDDE1A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108;p34">
              <a:extLst>
                <a:ext uri="{FF2B5EF4-FFF2-40B4-BE49-F238E27FC236}">
                  <a16:creationId xmlns:a16="http://schemas.microsoft.com/office/drawing/2014/main" id="{71AA3D9B-751A-4D18-8DB0-E454A35CAC30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109;p34">
              <a:extLst>
                <a:ext uri="{FF2B5EF4-FFF2-40B4-BE49-F238E27FC236}">
                  <a16:creationId xmlns:a16="http://schemas.microsoft.com/office/drawing/2014/main" id="{0021CDFF-B04C-4B55-A09D-BC7193A31FBD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110;p34">
              <a:extLst>
                <a:ext uri="{FF2B5EF4-FFF2-40B4-BE49-F238E27FC236}">
                  <a16:creationId xmlns:a16="http://schemas.microsoft.com/office/drawing/2014/main" id="{878B3A49-5C14-49FA-A00D-AFAA38B05A95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111;p34">
              <a:extLst>
                <a:ext uri="{FF2B5EF4-FFF2-40B4-BE49-F238E27FC236}">
                  <a16:creationId xmlns:a16="http://schemas.microsoft.com/office/drawing/2014/main" id="{A7C742CF-2E8B-4BCB-960D-342690846A27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112;p34">
              <a:extLst>
                <a:ext uri="{FF2B5EF4-FFF2-40B4-BE49-F238E27FC236}">
                  <a16:creationId xmlns:a16="http://schemas.microsoft.com/office/drawing/2014/main" id="{C8612BA9-B34E-48B1-8471-B8342DB7D70D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113;p34">
              <a:extLst>
                <a:ext uri="{FF2B5EF4-FFF2-40B4-BE49-F238E27FC236}">
                  <a16:creationId xmlns:a16="http://schemas.microsoft.com/office/drawing/2014/main" id="{1B1A8C2A-3AA3-4C36-8DE7-0ACEB491EC6B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114;p34">
              <a:extLst>
                <a:ext uri="{FF2B5EF4-FFF2-40B4-BE49-F238E27FC236}">
                  <a16:creationId xmlns:a16="http://schemas.microsoft.com/office/drawing/2014/main" id="{CABCD156-0C80-4298-98EA-DB4C67E0B628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115;p34">
              <a:extLst>
                <a:ext uri="{FF2B5EF4-FFF2-40B4-BE49-F238E27FC236}">
                  <a16:creationId xmlns:a16="http://schemas.microsoft.com/office/drawing/2014/main" id="{E30CB502-237B-4F35-8EC0-E2FC8B0E5302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116;p34">
              <a:extLst>
                <a:ext uri="{FF2B5EF4-FFF2-40B4-BE49-F238E27FC236}">
                  <a16:creationId xmlns:a16="http://schemas.microsoft.com/office/drawing/2014/main" id="{7D4D03D9-8C2F-4C00-B33B-0E618450A3DF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117;p34">
              <a:extLst>
                <a:ext uri="{FF2B5EF4-FFF2-40B4-BE49-F238E27FC236}">
                  <a16:creationId xmlns:a16="http://schemas.microsoft.com/office/drawing/2014/main" id="{D158699E-9512-4158-8B62-7A2D5C96EB4F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118;p34">
              <a:extLst>
                <a:ext uri="{FF2B5EF4-FFF2-40B4-BE49-F238E27FC236}">
                  <a16:creationId xmlns:a16="http://schemas.microsoft.com/office/drawing/2014/main" id="{FAC4ADEA-88FC-4C00-9335-C16068C831DE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119;p34">
              <a:extLst>
                <a:ext uri="{FF2B5EF4-FFF2-40B4-BE49-F238E27FC236}">
                  <a16:creationId xmlns:a16="http://schemas.microsoft.com/office/drawing/2014/main" id="{F2EECFB2-EC51-4073-BDB5-0FA2EBDE1D16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120;p34">
              <a:extLst>
                <a:ext uri="{FF2B5EF4-FFF2-40B4-BE49-F238E27FC236}">
                  <a16:creationId xmlns:a16="http://schemas.microsoft.com/office/drawing/2014/main" id="{A7B4C8F8-33BF-48AC-8AA2-E163B75A11A8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121;p34">
              <a:extLst>
                <a:ext uri="{FF2B5EF4-FFF2-40B4-BE49-F238E27FC236}">
                  <a16:creationId xmlns:a16="http://schemas.microsoft.com/office/drawing/2014/main" id="{67CD6936-111C-492A-9862-A67A9DDF1B77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122;p34">
              <a:extLst>
                <a:ext uri="{FF2B5EF4-FFF2-40B4-BE49-F238E27FC236}">
                  <a16:creationId xmlns:a16="http://schemas.microsoft.com/office/drawing/2014/main" id="{3D8CE2CB-0EF9-4382-947E-9A632924D089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123;p34">
              <a:extLst>
                <a:ext uri="{FF2B5EF4-FFF2-40B4-BE49-F238E27FC236}">
                  <a16:creationId xmlns:a16="http://schemas.microsoft.com/office/drawing/2014/main" id="{355F3D92-03D4-422E-8ED8-E8A911671818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124;p34">
              <a:extLst>
                <a:ext uri="{FF2B5EF4-FFF2-40B4-BE49-F238E27FC236}">
                  <a16:creationId xmlns:a16="http://schemas.microsoft.com/office/drawing/2014/main" id="{D22DB41C-7B9E-45A4-8F99-C9107006B6F0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125;p34">
              <a:extLst>
                <a:ext uri="{FF2B5EF4-FFF2-40B4-BE49-F238E27FC236}">
                  <a16:creationId xmlns:a16="http://schemas.microsoft.com/office/drawing/2014/main" id="{ECF27C37-FA90-46DE-95F0-09F4FF45D107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126;p34">
              <a:extLst>
                <a:ext uri="{FF2B5EF4-FFF2-40B4-BE49-F238E27FC236}">
                  <a16:creationId xmlns:a16="http://schemas.microsoft.com/office/drawing/2014/main" id="{73920640-2757-4E4D-8E53-87BA34CB5536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127;p34">
              <a:extLst>
                <a:ext uri="{FF2B5EF4-FFF2-40B4-BE49-F238E27FC236}">
                  <a16:creationId xmlns:a16="http://schemas.microsoft.com/office/drawing/2014/main" id="{488FA27E-41B2-4177-A4AA-0728991B0C50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128;p34">
              <a:extLst>
                <a:ext uri="{FF2B5EF4-FFF2-40B4-BE49-F238E27FC236}">
                  <a16:creationId xmlns:a16="http://schemas.microsoft.com/office/drawing/2014/main" id="{3C30CAB9-AB7D-41DC-B5C3-0424027946E0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129;p34">
              <a:extLst>
                <a:ext uri="{FF2B5EF4-FFF2-40B4-BE49-F238E27FC236}">
                  <a16:creationId xmlns:a16="http://schemas.microsoft.com/office/drawing/2014/main" id="{4E6875E1-F0D7-4D3F-9FA0-7E081C08C3E9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130;p34">
              <a:extLst>
                <a:ext uri="{FF2B5EF4-FFF2-40B4-BE49-F238E27FC236}">
                  <a16:creationId xmlns:a16="http://schemas.microsoft.com/office/drawing/2014/main" id="{ACB5E832-B2A4-4883-AB5B-79B3BF97DE2F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131;p34">
              <a:extLst>
                <a:ext uri="{FF2B5EF4-FFF2-40B4-BE49-F238E27FC236}">
                  <a16:creationId xmlns:a16="http://schemas.microsoft.com/office/drawing/2014/main" id="{FCDBE807-7252-4306-8D2C-1333DDC1A489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132;p34">
              <a:extLst>
                <a:ext uri="{FF2B5EF4-FFF2-40B4-BE49-F238E27FC236}">
                  <a16:creationId xmlns:a16="http://schemas.microsoft.com/office/drawing/2014/main" id="{88FC89AC-F524-46A0-AA53-D1F863CA06FB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133;p34">
              <a:extLst>
                <a:ext uri="{FF2B5EF4-FFF2-40B4-BE49-F238E27FC236}">
                  <a16:creationId xmlns:a16="http://schemas.microsoft.com/office/drawing/2014/main" id="{FB931695-F54D-4FDC-A04C-683C1B920896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134;p34">
              <a:extLst>
                <a:ext uri="{FF2B5EF4-FFF2-40B4-BE49-F238E27FC236}">
                  <a16:creationId xmlns:a16="http://schemas.microsoft.com/office/drawing/2014/main" id="{3EC742A0-428B-4E90-B0D5-150FD4891AD5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5" name="Google Shape;2135;p34">
              <a:extLst>
                <a:ext uri="{FF2B5EF4-FFF2-40B4-BE49-F238E27FC236}">
                  <a16:creationId xmlns:a16="http://schemas.microsoft.com/office/drawing/2014/main" id="{67BC584A-B5B7-4246-A31F-070A2A21B222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322" name="Google Shape;2136;p34">
                <a:extLst>
                  <a:ext uri="{FF2B5EF4-FFF2-40B4-BE49-F238E27FC236}">
                    <a16:creationId xmlns:a16="http://schemas.microsoft.com/office/drawing/2014/main" id="{432816FC-376E-482C-93EA-24C08C58C3CD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333" name="Google Shape;2137;p34">
                  <a:extLst>
                    <a:ext uri="{FF2B5EF4-FFF2-40B4-BE49-F238E27FC236}">
                      <a16:creationId xmlns:a16="http://schemas.microsoft.com/office/drawing/2014/main" id="{5F43673F-DB2A-425F-93F3-2BA8375B9885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2138;p34">
                  <a:extLst>
                    <a:ext uri="{FF2B5EF4-FFF2-40B4-BE49-F238E27FC236}">
                      <a16:creationId xmlns:a16="http://schemas.microsoft.com/office/drawing/2014/main" id="{0DBBD594-33C0-4E72-8392-C6F85C3BC127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2139;p34">
                  <a:extLst>
                    <a:ext uri="{FF2B5EF4-FFF2-40B4-BE49-F238E27FC236}">
                      <a16:creationId xmlns:a16="http://schemas.microsoft.com/office/drawing/2014/main" id="{A6FE3892-2F46-4792-8384-8FBBB0A55382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6" name="Google Shape;2140;p34">
                  <a:extLst>
                    <a:ext uri="{FF2B5EF4-FFF2-40B4-BE49-F238E27FC236}">
                      <a16:creationId xmlns:a16="http://schemas.microsoft.com/office/drawing/2014/main" id="{C76834B6-3F6D-4C8F-9A2E-F822DAD9908A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01" name="Google Shape;2141;p34">
                    <a:extLst>
                      <a:ext uri="{FF2B5EF4-FFF2-40B4-BE49-F238E27FC236}">
                        <a16:creationId xmlns:a16="http://schemas.microsoft.com/office/drawing/2014/main" id="{05833F16-A691-4F29-845A-F4B980B7161E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2142;p34">
                    <a:extLst>
                      <a:ext uri="{FF2B5EF4-FFF2-40B4-BE49-F238E27FC236}">
                        <a16:creationId xmlns:a16="http://schemas.microsoft.com/office/drawing/2014/main" id="{F72ABA63-6F46-44C1-BABD-7B2DB98DE815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37" name="Google Shape;2143;p34">
                  <a:extLst>
                    <a:ext uri="{FF2B5EF4-FFF2-40B4-BE49-F238E27FC236}">
                      <a16:creationId xmlns:a16="http://schemas.microsoft.com/office/drawing/2014/main" id="{94A3F549-7A41-4F90-8515-5B1D55F8436B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2144;p34">
                  <a:extLst>
                    <a:ext uri="{FF2B5EF4-FFF2-40B4-BE49-F238E27FC236}">
                      <a16:creationId xmlns:a16="http://schemas.microsoft.com/office/drawing/2014/main" id="{D415D1AA-C770-4F1E-BC0D-DBD9F884846E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2145;p34">
                  <a:extLst>
                    <a:ext uri="{FF2B5EF4-FFF2-40B4-BE49-F238E27FC236}">
                      <a16:creationId xmlns:a16="http://schemas.microsoft.com/office/drawing/2014/main" id="{2680EFBA-D64C-492F-9C31-0F8C6050F3D0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2146;p34">
                  <a:extLst>
                    <a:ext uri="{FF2B5EF4-FFF2-40B4-BE49-F238E27FC236}">
                      <a16:creationId xmlns:a16="http://schemas.microsoft.com/office/drawing/2014/main" id="{80EFAA06-BD4E-4E62-ACC9-9F70C5861E3D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2147;p34">
                  <a:extLst>
                    <a:ext uri="{FF2B5EF4-FFF2-40B4-BE49-F238E27FC236}">
                      <a16:creationId xmlns:a16="http://schemas.microsoft.com/office/drawing/2014/main" id="{BC467FC7-8892-416D-AEEC-E176BCF8D5FC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2148;p34">
                  <a:extLst>
                    <a:ext uri="{FF2B5EF4-FFF2-40B4-BE49-F238E27FC236}">
                      <a16:creationId xmlns:a16="http://schemas.microsoft.com/office/drawing/2014/main" id="{69109C26-892C-4D75-B491-D4EAED6994D9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2149;p34">
                  <a:extLst>
                    <a:ext uri="{FF2B5EF4-FFF2-40B4-BE49-F238E27FC236}">
                      <a16:creationId xmlns:a16="http://schemas.microsoft.com/office/drawing/2014/main" id="{07946D5E-C53D-4BB0-9C64-7A2EE6139725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2150;p34">
                  <a:extLst>
                    <a:ext uri="{FF2B5EF4-FFF2-40B4-BE49-F238E27FC236}">
                      <a16:creationId xmlns:a16="http://schemas.microsoft.com/office/drawing/2014/main" id="{39497752-20E3-4D36-96C7-A32D40BBE650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2151;p34">
                  <a:extLst>
                    <a:ext uri="{FF2B5EF4-FFF2-40B4-BE49-F238E27FC236}">
                      <a16:creationId xmlns:a16="http://schemas.microsoft.com/office/drawing/2014/main" id="{B13774D3-514F-454C-902B-46B64CFF04FC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2152;p34">
                  <a:extLst>
                    <a:ext uri="{FF2B5EF4-FFF2-40B4-BE49-F238E27FC236}">
                      <a16:creationId xmlns:a16="http://schemas.microsoft.com/office/drawing/2014/main" id="{AC770227-8EF4-489C-B217-E2C69641E429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2153;p34">
                  <a:extLst>
                    <a:ext uri="{FF2B5EF4-FFF2-40B4-BE49-F238E27FC236}">
                      <a16:creationId xmlns:a16="http://schemas.microsoft.com/office/drawing/2014/main" id="{479CED5A-1891-4814-A5BF-790C00376C8B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2154;p34">
                  <a:extLst>
                    <a:ext uri="{FF2B5EF4-FFF2-40B4-BE49-F238E27FC236}">
                      <a16:creationId xmlns:a16="http://schemas.microsoft.com/office/drawing/2014/main" id="{A0F063B1-7C65-43FD-90BE-82BA4FC94356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2155;p34">
                  <a:extLst>
                    <a:ext uri="{FF2B5EF4-FFF2-40B4-BE49-F238E27FC236}">
                      <a16:creationId xmlns:a16="http://schemas.microsoft.com/office/drawing/2014/main" id="{42DB1D2E-5436-4AAD-899E-A31677694DD4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2156;p34">
                  <a:extLst>
                    <a:ext uri="{FF2B5EF4-FFF2-40B4-BE49-F238E27FC236}">
                      <a16:creationId xmlns:a16="http://schemas.microsoft.com/office/drawing/2014/main" id="{5739AB8E-C9E2-43A9-8022-573366C8F1C9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2157;p34">
                  <a:extLst>
                    <a:ext uri="{FF2B5EF4-FFF2-40B4-BE49-F238E27FC236}">
                      <a16:creationId xmlns:a16="http://schemas.microsoft.com/office/drawing/2014/main" id="{BD5E3667-C25E-4E3F-887D-8314694A8C7C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2158;p34">
                  <a:extLst>
                    <a:ext uri="{FF2B5EF4-FFF2-40B4-BE49-F238E27FC236}">
                      <a16:creationId xmlns:a16="http://schemas.microsoft.com/office/drawing/2014/main" id="{D96DA016-C9E8-4E9D-B13A-913CE340B839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2159;p34">
                  <a:extLst>
                    <a:ext uri="{FF2B5EF4-FFF2-40B4-BE49-F238E27FC236}">
                      <a16:creationId xmlns:a16="http://schemas.microsoft.com/office/drawing/2014/main" id="{29C4CDC4-F4A8-4D83-91A2-16727917A3E2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2160;p34">
                  <a:extLst>
                    <a:ext uri="{FF2B5EF4-FFF2-40B4-BE49-F238E27FC236}">
                      <a16:creationId xmlns:a16="http://schemas.microsoft.com/office/drawing/2014/main" id="{01587051-A912-4767-AB2B-A345BFEE18DA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2161;p34">
                  <a:extLst>
                    <a:ext uri="{FF2B5EF4-FFF2-40B4-BE49-F238E27FC236}">
                      <a16:creationId xmlns:a16="http://schemas.microsoft.com/office/drawing/2014/main" id="{C57DFE0B-3932-46E6-B778-E139E41C20DC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2162;p34">
                  <a:extLst>
                    <a:ext uri="{FF2B5EF4-FFF2-40B4-BE49-F238E27FC236}">
                      <a16:creationId xmlns:a16="http://schemas.microsoft.com/office/drawing/2014/main" id="{20127E89-E895-473F-A8F5-6F769E749391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2163;p34">
                  <a:extLst>
                    <a:ext uri="{FF2B5EF4-FFF2-40B4-BE49-F238E27FC236}">
                      <a16:creationId xmlns:a16="http://schemas.microsoft.com/office/drawing/2014/main" id="{7367ADCE-3476-4D2B-9107-AD8BE22B06F2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2164;p34">
                  <a:extLst>
                    <a:ext uri="{FF2B5EF4-FFF2-40B4-BE49-F238E27FC236}">
                      <a16:creationId xmlns:a16="http://schemas.microsoft.com/office/drawing/2014/main" id="{EB93EB4C-1217-4505-B311-896B7CB9156B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2165;p34">
                  <a:extLst>
                    <a:ext uri="{FF2B5EF4-FFF2-40B4-BE49-F238E27FC236}">
                      <a16:creationId xmlns:a16="http://schemas.microsoft.com/office/drawing/2014/main" id="{86B1A629-BEE0-4215-87A8-E649A573DC2A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2166;p34">
                  <a:extLst>
                    <a:ext uri="{FF2B5EF4-FFF2-40B4-BE49-F238E27FC236}">
                      <a16:creationId xmlns:a16="http://schemas.microsoft.com/office/drawing/2014/main" id="{040BA1E3-18B8-476C-8194-EE3DE45B09EA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2167;p34">
                  <a:extLst>
                    <a:ext uri="{FF2B5EF4-FFF2-40B4-BE49-F238E27FC236}">
                      <a16:creationId xmlns:a16="http://schemas.microsoft.com/office/drawing/2014/main" id="{09A389CF-EB9C-44EB-AECF-3822DE582079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2168;p34">
                  <a:extLst>
                    <a:ext uri="{FF2B5EF4-FFF2-40B4-BE49-F238E27FC236}">
                      <a16:creationId xmlns:a16="http://schemas.microsoft.com/office/drawing/2014/main" id="{363FAD0A-5BB9-4C31-B956-18FA7585486C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2169;p34">
                  <a:extLst>
                    <a:ext uri="{FF2B5EF4-FFF2-40B4-BE49-F238E27FC236}">
                      <a16:creationId xmlns:a16="http://schemas.microsoft.com/office/drawing/2014/main" id="{5DCFF7D2-FC74-4974-94F4-1AB2DF041E2F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2170;p34">
                  <a:extLst>
                    <a:ext uri="{FF2B5EF4-FFF2-40B4-BE49-F238E27FC236}">
                      <a16:creationId xmlns:a16="http://schemas.microsoft.com/office/drawing/2014/main" id="{1C0F8E82-9CB6-4A40-B8DD-EB7466D95BDC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2171;p34">
                  <a:extLst>
                    <a:ext uri="{FF2B5EF4-FFF2-40B4-BE49-F238E27FC236}">
                      <a16:creationId xmlns:a16="http://schemas.microsoft.com/office/drawing/2014/main" id="{3FDBDA85-E6C3-428B-A624-E234E61D050F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2172;p34">
                  <a:extLst>
                    <a:ext uri="{FF2B5EF4-FFF2-40B4-BE49-F238E27FC236}">
                      <a16:creationId xmlns:a16="http://schemas.microsoft.com/office/drawing/2014/main" id="{48E2791C-BF68-49F0-9BC1-11570F49298D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2173;p34">
                  <a:extLst>
                    <a:ext uri="{FF2B5EF4-FFF2-40B4-BE49-F238E27FC236}">
                      <a16:creationId xmlns:a16="http://schemas.microsoft.com/office/drawing/2014/main" id="{57374775-712B-4D30-91C7-15648CBB6A5F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2174;p34">
                  <a:extLst>
                    <a:ext uri="{FF2B5EF4-FFF2-40B4-BE49-F238E27FC236}">
                      <a16:creationId xmlns:a16="http://schemas.microsoft.com/office/drawing/2014/main" id="{4206DFC6-7BA2-4BCE-BBB4-CE7FED161A6C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2175;p34">
                  <a:extLst>
                    <a:ext uri="{FF2B5EF4-FFF2-40B4-BE49-F238E27FC236}">
                      <a16:creationId xmlns:a16="http://schemas.microsoft.com/office/drawing/2014/main" id="{AE5219D3-5181-415D-9575-22E71EEDE507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2176;p34">
                  <a:extLst>
                    <a:ext uri="{FF2B5EF4-FFF2-40B4-BE49-F238E27FC236}">
                      <a16:creationId xmlns:a16="http://schemas.microsoft.com/office/drawing/2014/main" id="{F8876A18-43BD-4201-BCE3-98B5C6E6C8E5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2177;p34">
                  <a:extLst>
                    <a:ext uri="{FF2B5EF4-FFF2-40B4-BE49-F238E27FC236}">
                      <a16:creationId xmlns:a16="http://schemas.microsoft.com/office/drawing/2014/main" id="{A1EDB0D8-A7CC-48FC-B7A9-46A53712070D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2178;p34">
                  <a:extLst>
                    <a:ext uri="{FF2B5EF4-FFF2-40B4-BE49-F238E27FC236}">
                      <a16:creationId xmlns:a16="http://schemas.microsoft.com/office/drawing/2014/main" id="{B2F81ED4-F913-4ED3-B0EF-B489C65DDC1D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2179;p34">
                  <a:extLst>
                    <a:ext uri="{FF2B5EF4-FFF2-40B4-BE49-F238E27FC236}">
                      <a16:creationId xmlns:a16="http://schemas.microsoft.com/office/drawing/2014/main" id="{5B8B0D81-8402-4F4B-B480-AE65B52C4068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2180;p34">
                  <a:extLst>
                    <a:ext uri="{FF2B5EF4-FFF2-40B4-BE49-F238E27FC236}">
                      <a16:creationId xmlns:a16="http://schemas.microsoft.com/office/drawing/2014/main" id="{CB1EA18C-C9BE-4675-A9F2-247592CAEA4C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2181;p34">
                  <a:extLst>
                    <a:ext uri="{FF2B5EF4-FFF2-40B4-BE49-F238E27FC236}">
                      <a16:creationId xmlns:a16="http://schemas.microsoft.com/office/drawing/2014/main" id="{A5EACFF9-2296-405E-8EFC-BE04DBDACD87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2182;p34">
                  <a:extLst>
                    <a:ext uri="{FF2B5EF4-FFF2-40B4-BE49-F238E27FC236}">
                      <a16:creationId xmlns:a16="http://schemas.microsoft.com/office/drawing/2014/main" id="{7A0BA8F2-3664-44AE-922A-0CA567F262FB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2183;p34">
                  <a:extLst>
                    <a:ext uri="{FF2B5EF4-FFF2-40B4-BE49-F238E27FC236}">
                      <a16:creationId xmlns:a16="http://schemas.microsoft.com/office/drawing/2014/main" id="{FC9799D8-A69D-4240-8E67-A101EF7557C4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2184;p34">
                  <a:extLst>
                    <a:ext uri="{FF2B5EF4-FFF2-40B4-BE49-F238E27FC236}">
                      <a16:creationId xmlns:a16="http://schemas.microsoft.com/office/drawing/2014/main" id="{35E94052-8A73-4292-9040-60E1493BAFB2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2185;p34">
                  <a:extLst>
                    <a:ext uri="{FF2B5EF4-FFF2-40B4-BE49-F238E27FC236}">
                      <a16:creationId xmlns:a16="http://schemas.microsoft.com/office/drawing/2014/main" id="{D89F1FB5-00B0-4680-8154-948E6E874E15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2186;p34">
                  <a:extLst>
                    <a:ext uri="{FF2B5EF4-FFF2-40B4-BE49-F238E27FC236}">
                      <a16:creationId xmlns:a16="http://schemas.microsoft.com/office/drawing/2014/main" id="{95CDC8C0-62DD-49D5-8F9C-D0E7F4A0F7CA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2187;p34">
                  <a:extLst>
                    <a:ext uri="{FF2B5EF4-FFF2-40B4-BE49-F238E27FC236}">
                      <a16:creationId xmlns:a16="http://schemas.microsoft.com/office/drawing/2014/main" id="{8C660599-ABFE-4BE5-83DD-77319EE68C55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2188;p34">
                  <a:extLst>
                    <a:ext uri="{FF2B5EF4-FFF2-40B4-BE49-F238E27FC236}">
                      <a16:creationId xmlns:a16="http://schemas.microsoft.com/office/drawing/2014/main" id="{87D3EC28-294E-4A80-874B-793ECF370F66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2189;p34">
                  <a:extLst>
                    <a:ext uri="{FF2B5EF4-FFF2-40B4-BE49-F238E27FC236}">
                      <a16:creationId xmlns:a16="http://schemas.microsoft.com/office/drawing/2014/main" id="{EBA68BD3-BACD-4AC8-A3D7-C960BA454600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2190;p34">
                  <a:extLst>
                    <a:ext uri="{FF2B5EF4-FFF2-40B4-BE49-F238E27FC236}">
                      <a16:creationId xmlns:a16="http://schemas.microsoft.com/office/drawing/2014/main" id="{B29CCAF9-AB8C-4180-8309-A8D34EEDDD34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2191;p34">
                  <a:extLst>
                    <a:ext uri="{FF2B5EF4-FFF2-40B4-BE49-F238E27FC236}">
                      <a16:creationId xmlns:a16="http://schemas.microsoft.com/office/drawing/2014/main" id="{252BC794-265F-4D39-9A47-B2F6AC8FF612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2192;p34">
                  <a:extLst>
                    <a:ext uri="{FF2B5EF4-FFF2-40B4-BE49-F238E27FC236}">
                      <a16:creationId xmlns:a16="http://schemas.microsoft.com/office/drawing/2014/main" id="{B6E7C4B2-CDF2-4873-81E9-FDBC0DB2CF53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2193;p34">
                  <a:extLst>
                    <a:ext uri="{FF2B5EF4-FFF2-40B4-BE49-F238E27FC236}">
                      <a16:creationId xmlns:a16="http://schemas.microsoft.com/office/drawing/2014/main" id="{E45F6220-9DCD-4538-975E-F6053C8A8968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2194;p34">
                  <a:extLst>
                    <a:ext uri="{FF2B5EF4-FFF2-40B4-BE49-F238E27FC236}">
                      <a16:creationId xmlns:a16="http://schemas.microsoft.com/office/drawing/2014/main" id="{FA0C95B2-44C2-4EA9-9228-4C5738E033DE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2195;p34">
                  <a:extLst>
                    <a:ext uri="{FF2B5EF4-FFF2-40B4-BE49-F238E27FC236}">
                      <a16:creationId xmlns:a16="http://schemas.microsoft.com/office/drawing/2014/main" id="{70691696-7007-4A07-B39C-42DE6BF021AB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2196;p34">
                  <a:extLst>
                    <a:ext uri="{FF2B5EF4-FFF2-40B4-BE49-F238E27FC236}">
                      <a16:creationId xmlns:a16="http://schemas.microsoft.com/office/drawing/2014/main" id="{8A72EED6-D847-4804-A487-4B9933E56663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2197;p34">
                  <a:extLst>
                    <a:ext uri="{FF2B5EF4-FFF2-40B4-BE49-F238E27FC236}">
                      <a16:creationId xmlns:a16="http://schemas.microsoft.com/office/drawing/2014/main" id="{FEA76EF7-F220-4D5F-B46A-4BA8199605FD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2198;p34">
                  <a:extLst>
                    <a:ext uri="{FF2B5EF4-FFF2-40B4-BE49-F238E27FC236}">
                      <a16:creationId xmlns:a16="http://schemas.microsoft.com/office/drawing/2014/main" id="{AB080DD9-04B6-43B9-BB43-91C346F7433C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2199;p34">
                  <a:extLst>
                    <a:ext uri="{FF2B5EF4-FFF2-40B4-BE49-F238E27FC236}">
                      <a16:creationId xmlns:a16="http://schemas.microsoft.com/office/drawing/2014/main" id="{5EBDA325-4F64-4DC9-A5D4-84954BD4C899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2200;p34">
                  <a:extLst>
                    <a:ext uri="{FF2B5EF4-FFF2-40B4-BE49-F238E27FC236}">
                      <a16:creationId xmlns:a16="http://schemas.microsoft.com/office/drawing/2014/main" id="{69661C1F-1AD0-4616-BDC7-A4B90A6577ED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2201;p34">
                  <a:extLst>
                    <a:ext uri="{FF2B5EF4-FFF2-40B4-BE49-F238E27FC236}">
                      <a16:creationId xmlns:a16="http://schemas.microsoft.com/office/drawing/2014/main" id="{64A746BE-D13E-4A32-90E1-51A06FCC9034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2202;p34">
                  <a:extLst>
                    <a:ext uri="{FF2B5EF4-FFF2-40B4-BE49-F238E27FC236}">
                      <a16:creationId xmlns:a16="http://schemas.microsoft.com/office/drawing/2014/main" id="{0DA24861-0EF3-4CF6-B6ED-A99733722FF4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2203;p34">
                  <a:extLst>
                    <a:ext uri="{FF2B5EF4-FFF2-40B4-BE49-F238E27FC236}">
                      <a16:creationId xmlns:a16="http://schemas.microsoft.com/office/drawing/2014/main" id="{69EACB0F-B0A5-4678-A960-652A93A24631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2204;p34">
                  <a:extLst>
                    <a:ext uri="{FF2B5EF4-FFF2-40B4-BE49-F238E27FC236}">
                      <a16:creationId xmlns:a16="http://schemas.microsoft.com/office/drawing/2014/main" id="{C7291872-C3EF-4A59-B705-5105ABB10CB4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2205;p34">
                  <a:extLst>
                    <a:ext uri="{FF2B5EF4-FFF2-40B4-BE49-F238E27FC236}">
                      <a16:creationId xmlns:a16="http://schemas.microsoft.com/office/drawing/2014/main" id="{A5D2DF35-936A-4D93-AEBC-0D819A27299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2206;p34">
                  <a:extLst>
                    <a:ext uri="{FF2B5EF4-FFF2-40B4-BE49-F238E27FC236}">
                      <a16:creationId xmlns:a16="http://schemas.microsoft.com/office/drawing/2014/main" id="{7D126A43-D114-4974-BA73-D011499693C0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3" name="Google Shape;2207;p34">
                <a:extLst>
                  <a:ext uri="{FF2B5EF4-FFF2-40B4-BE49-F238E27FC236}">
                    <a16:creationId xmlns:a16="http://schemas.microsoft.com/office/drawing/2014/main" id="{773B49A6-CED4-49FA-B07C-94622114F59C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324" name="Google Shape;2208;p34">
                  <a:extLst>
                    <a:ext uri="{FF2B5EF4-FFF2-40B4-BE49-F238E27FC236}">
                      <a16:creationId xmlns:a16="http://schemas.microsoft.com/office/drawing/2014/main" id="{3885F9A8-953E-4C7F-BE42-70C7A9DFE125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328" name="Google Shape;2209;p34">
                    <a:extLst>
                      <a:ext uri="{FF2B5EF4-FFF2-40B4-BE49-F238E27FC236}">
                        <a16:creationId xmlns:a16="http://schemas.microsoft.com/office/drawing/2014/main" id="{C1A04D81-70F3-4D14-864B-05B5F037495F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2210;p34">
                    <a:extLst>
                      <a:ext uri="{FF2B5EF4-FFF2-40B4-BE49-F238E27FC236}">
                        <a16:creationId xmlns:a16="http://schemas.microsoft.com/office/drawing/2014/main" id="{3E74193E-BD7A-4AAD-A6AA-50FFB4360A5C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2211;p34">
                    <a:extLst>
                      <a:ext uri="{FF2B5EF4-FFF2-40B4-BE49-F238E27FC236}">
                        <a16:creationId xmlns:a16="http://schemas.microsoft.com/office/drawing/2014/main" id="{7046A317-9380-4DDA-AFEB-EE833F005D34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2212;p34">
                    <a:extLst>
                      <a:ext uri="{FF2B5EF4-FFF2-40B4-BE49-F238E27FC236}">
                        <a16:creationId xmlns:a16="http://schemas.microsoft.com/office/drawing/2014/main" id="{E11D5FA1-231A-48A7-9D81-02E4F58B21AE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2213;p34">
                    <a:extLst>
                      <a:ext uri="{FF2B5EF4-FFF2-40B4-BE49-F238E27FC236}">
                        <a16:creationId xmlns:a16="http://schemas.microsoft.com/office/drawing/2014/main" id="{92ACC673-CFA4-432C-A507-4EEC4683C852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5" name="Google Shape;2214;p34">
                  <a:extLst>
                    <a:ext uri="{FF2B5EF4-FFF2-40B4-BE49-F238E27FC236}">
                      <a16:creationId xmlns:a16="http://schemas.microsoft.com/office/drawing/2014/main" id="{7E9014C2-098D-43DA-AC57-5E3F8FF7F684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2215;p34">
                  <a:extLst>
                    <a:ext uri="{FF2B5EF4-FFF2-40B4-BE49-F238E27FC236}">
                      <a16:creationId xmlns:a16="http://schemas.microsoft.com/office/drawing/2014/main" id="{1EE7EF66-8991-4F32-A19E-BE470A246449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2216;p34">
                  <a:extLst>
                    <a:ext uri="{FF2B5EF4-FFF2-40B4-BE49-F238E27FC236}">
                      <a16:creationId xmlns:a16="http://schemas.microsoft.com/office/drawing/2014/main" id="{12A3A344-2141-477A-8789-7A7392055932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6" name="Google Shape;2217;p34">
              <a:extLst>
                <a:ext uri="{FF2B5EF4-FFF2-40B4-BE49-F238E27FC236}">
                  <a16:creationId xmlns:a16="http://schemas.microsoft.com/office/drawing/2014/main" id="{82758439-881D-44BF-B61C-7C83E7E3F17C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218;p34">
              <a:extLst>
                <a:ext uri="{FF2B5EF4-FFF2-40B4-BE49-F238E27FC236}">
                  <a16:creationId xmlns:a16="http://schemas.microsoft.com/office/drawing/2014/main" id="{EFF38EC4-5F93-47DE-AFA7-BA2D80410EA1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219;p34">
              <a:extLst>
                <a:ext uri="{FF2B5EF4-FFF2-40B4-BE49-F238E27FC236}">
                  <a16:creationId xmlns:a16="http://schemas.microsoft.com/office/drawing/2014/main" id="{0170BFC8-B08E-41D4-A170-27844F71A863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220;p34">
              <a:extLst>
                <a:ext uri="{FF2B5EF4-FFF2-40B4-BE49-F238E27FC236}">
                  <a16:creationId xmlns:a16="http://schemas.microsoft.com/office/drawing/2014/main" id="{5167938A-5721-47E6-BBCB-B0355CD18E3C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221;p34">
              <a:extLst>
                <a:ext uri="{FF2B5EF4-FFF2-40B4-BE49-F238E27FC236}">
                  <a16:creationId xmlns:a16="http://schemas.microsoft.com/office/drawing/2014/main" id="{36693FF8-D2CE-4A4C-A048-92A052F776DE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222;p34">
              <a:extLst>
                <a:ext uri="{FF2B5EF4-FFF2-40B4-BE49-F238E27FC236}">
                  <a16:creationId xmlns:a16="http://schemas.microsoft.com/office/drawing/2014/main" id="{A61BB158-DE9B-4EAF-9BF6-345AFCF093EA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665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1013857"/>
          </a:xfrm>
        </p:spPr>
        <p:txBody>
          <a:bodyPr/>
          <a:lstStyle/>
          <a:p>
            <a:r>
              <a:rPr lang="pt-BR" sz="3600" dirty="0"/>
              <a:t>Impacto da economia: empresas nacionais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F21B2E-9F06-4BAC-92F0-C98EFA30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616666"/>
            <a:ext cx="4320000" cy="70880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4CA74C-8AB4-4376-B34C-2370E5A9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01" y="1619457"/>
            <a:ext cx="3600000" cy="160534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9DA308-9738-4A06-B2D9-54C62F31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635672"/>
            <a:ext cx="4320000" cy="20010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53AD4F-8724-4788-9932-BF78386E3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801" y="3731726"/>
            <a:ext cx="3600000" cy="101385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72923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74648"/>
          </a:xfrm>
        </p:spPr>
        <p:txBody>
          <a:bodyPr/>
          <a:lstStyle/>
          <a:p>
            <a:r>
              <a:rPr lang="pt-BR" sz="3600" dirty="0"/>
              <a:t>Expansão de empresas estrangeiras que usam Tecnologia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BB13E3-C318-45D8-8F8A-E067D57E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205" y="1847325"/>
            <a:ext cx="3600000" cy="10405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3E0BB3A-1DFD-4772-A542-A4E9C7C71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35485"/>
            <a:ext cx="3600000" cy="102548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EA8CC3-2119-4E7D-B72B-CE93AAB8E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205" y="3335485"/>
            <a:ext cx="3600000" cy="10232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7CBF9B-6A23-41EA-8BC2-D450BAABD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847325"/>
            <a:ext cx="3600000" cy="9746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908595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Trabalho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Home Office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Auxílios (Internet, Notebook, Mobília, etc.)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Horário Flexível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endParaRPr lang="pt-BR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Muitas empresas ainda investem em treinamentos para os colaboradores.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Áreas de Atuação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Mercado extenso e com perfis diversos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80" y="1313998"/>
            <a:ext cx="3291847" cy="259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Segurança da Informação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Perfil </a:t>
            </a:r>
            <a:r>
              <a:rPr lang="pt-BR" b="1" dirty="0"/>
              <a:t>analítico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garante a </a:t>
            </a:r>
            <a:r>
              <a:rPr lang="pt-BR" b="1" dirty="0"/>
              <a:t>confiabilidade</a:t>
            </a:r>
            <a:r>
              <a:rPr lang="pt-BR" dirty="0"/>
              <a:t>, a </a:t>
            </a:r>
            <a:r>
              <a:rPr lang="pt-BR" b="1" dirty="0"/>
              <a:t>integridade</a:t>
            </a:r>
            <a:r>
              <a:rPr lang="pt-BR" dirty="0"/>
              <a:t> e a </a:t>
            </a:r>
            <a:r>
              <a:rPr lang="pt-BR" b="1" dirty="0"/>
              <a:t>disponibilidade</a:t>
            </a:r>
            <a:r>
              <a:rPr lang="pt-BR" dirty="0"/>
              <a:t> dos dados que circulam em uma infraestrutura de TI ou de rede</a:t>
            </a:r>
            <a:endParaRPr dirty="0"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$15.505,00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um </a:t>
            </a:r>
            <a:r>
              <a:rPr lang="pt-BR" dirty="0" err="1"/>
              <a:t>Cybersecurity</a:t>
            </a:r>
            <a:r>
              <a:rPr lang="pt-BR" dirty="0"/>
              <a:t> é de R$ 15.505 por mês em Brasil.</a:t>
            </a:r>
            <a:endParaRPr dirty="0"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Cientista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A pessoa que trabalha com a organização e o </a:t>
            </a:r>
            <a:r>
              <a:rPr lang="pt-BR" sz="1600" b="1" dirty="0"/>
              <a:t>processamento de informações estratégicas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conhecimentos em </a:t>
            </a:r>
            <a:r>
              <a:rPr lang="pt-BR" sz="1600" b="1" dirty="0"/>
              <a:t>estatística</a:t>
            </a:r>
            <a:r>
              <a:rPr lang="pt-BR" sz="1600" dirty="0"/>
              <a:t> e </a:t>
            </a:r>
            <a:r>
              <a:rPr lang="pt-BR" sz="1600" b="1" dirty="0"/>
              <a:t>análise preditiva</a:t>
            </a:r>
            <a:r>
              <a:rPr lang="pt-BR" sz="1600" dirty="0"/>
              <a:t>, ela consegue obter insights a partir de um grande número de registros, que possam dar uma visão mais robusta sobre o mercado para a companhia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7654" r="7654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233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$6.144,00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Cientista de Dados no Brasil é de R$ 6.144,00.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64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Suporte Técnico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Solucionar problemas com agilidade e precisão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Boa comunicação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Mantém funcional os sistemas e seus componentes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5000" r="250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7385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World!</a:t>
            </a:r>
            <a:endParaRPr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8"/>
            <a:ext cx="4343700" cy="26156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Sou o </a:t>
            </a:r>
            <a:r>
              <a:rPr lang="pt-BR" sz="14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Daniel Paiva,</a:t>
            </a:r>
            <a:endParaRPr sz="14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Graduado em Análise e Desenvolvimento de Sistemas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Pós-Graduando em Docência do Ensino Superior e Metodologias Ativas de Aprendizado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400" dirty="0"/>
              <a:t>Pós-Graduando em Projetos de Aplicativos Móveis Multiplataforma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r>
              <a:rPr lang="pt-BR" sz="1400" dirty="0"/>
              <a:t> Software </a:t>
            </a:r>
            <a:r>
              <a:rPr lang="pt-BR" sz="1400" dirty="0" err="1"/>
              <a:t>Developer</a:t>
            </a:r>
            <a:r>
              <a:rPr lang="pt-BR" sz="1400" dirty="0"/>
              <a:t> na </a:t>
            </a:r>
            <a:r>
              <a:rPr lang="pt-BR" sz="1400" dirty="0" err="1"/>
              <a:t>AeC</a:t>
            </a:r>
            <a:r>
              <a:rPr lang="pt-BR" sz="1400" dirty="0"/>
              <a:t> e Localiza</a:t>
            </a:r>
            <a:endParaRPr sz="1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Assino na internet como: </a:t>
            </a:r>
            <a:r>
              <a:rPr lang="en" sz="1400" i="1" dirty="0"/>
              <a:t>@</a:t>
            </a:r>
            <a:r>
              <a:rPr lang="en" sz="1400" dirty="0"/>
              <a:t>danhpaiva</a:t>
            </a:r>
            <a:endParaRPr sz="1400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187600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$2.200,00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Analista de Suporte no Brasil é de R$ 2.200,00.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467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Qualidade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Manutenção da qualidade dos sistemas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verificações e testes para identificar bugs, vulnerabilidades de segurança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Qualquer funcionalidade que não esteja dentro dos requisitos definidos pela documentação do projeto</a:t>
            </a:r>
            <a:endParaRPr sz="1600" dirty="0"/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4010" r="401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157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$4.547,00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O salário médio nacional de </a:t>
            </a:r>
            <a:r>
              <a:rPr lang="pt-BR" dirty="0" err="1"/>
              <a:t>Quality</a:t>
            </a:r>
            <a:r>
              <a:rPr lang="pt-BR" dirty="0"/>
              <a:t> </a:t>
            </a:r>
            <a:r>
              <a:rPr lang="pt-BR" dirty="0" err="1"/>
              <a:t>Assurance</a:t>
            </a:r>
            <a:r>
              <a:rPr lang="pt-BR" dirty="0"/>
              <a:t> (QA) é de R$4.547 no Brasil.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4890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Administração de Banco de Dados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Definir rotinas para manter os registros íntegros, disponíveis e acessíveis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Otimizando configurações e mantendo os softwares em ordem para que todos os times tenham as informações necessárias para o seu dia a dia disponibilizadas rapidamente e sem erros</a:t>
            </a:r>
          </a:p>
        </p:txBody>
      </p:sp>
      <p:pic>
        <p:nvPicPr>
          <p:cNvPr id="1008" name="Google Shape;1008;p21"/>
          <p:cNvPicPr preferRelativeResize="0"/>
          <p:nvPr/>
        </p:nvPicPr>
        <p:blipFill>
          <a:blip r:embed="rId3"/>
          <a:srcRect l="24630" r="2463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115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$7.090,00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Administrador de Banco de Dados no Brasil é de R$ 7.090,00.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0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20400" r="20400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Desenvolvimento de Software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Raciocínio Lógico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Comunicação clara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Trabalho em Equipe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Resiliência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Conhecimento de alguma linguagem de programação</a:t>
            </a:r>
          </a:p>
          <a:p>
            <a:pPr marL="342900" lvl="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pt-BR" sz="1600" dirty="0"/>
              <a:t>Rotina de estudos</a:t>
            </a:r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555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latin typeface="Barlow SemiBold"/>
                <a:ea typeface="Barlow SemiBold"/>
                <a:cs typeface="Barlow SemiBold"/>
                <a:sym typeface="Barlow SemiBold"/>
              </a:rPr>
              <a:t>$6.303,00</a:t>
            </a: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 média salarial para Engenheiro de Software no Brasil é de R$ 6.303,00.</a:t>
            </a:r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166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Desmistificando conceitos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0CF8D6-59C4-4687-8355-A8BAE7A6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0980" y="1485782"/>
            <a:ext cx="3291847" cy="225028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298715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 que significa CDF - Significado da Sigla ~ Especializado Blog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5" y="2322209"/>
            <a:ext cx="3667125" cy="24860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0" y="2217072"/>
            <a:ext cx="428684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4962600" cy="1416300"/>
          </a:xfrm>
        </p:spPr>
        <p:txBody>
          <a:bodyPr/>
          <a:lstStyle/>
          <a:p>
            <a:r>
              <a:rPr lang="pt-BR" dirty="0"/>
              <a:t>Você não precisa ser um gênio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171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53925" y="2533843"/>
            <a:ext cx="3667125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57960" y="2217072"/>
            <a:ext cx="3714927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Não é só matemática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26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 que iremos abordar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3815169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00" dirty="0"/>
              <a:t>- Áreas de Atuação de um profissional de Tecnologia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dirty="0"/>
              <a:t>- </a:t>
            </a:r>
            <a:r>
              <a:rPr lang="pt-BR" sz="1200" dirty="0"/>
              <a:t>O que eu faria se estivesse começando hoje na área de TI?</a:t>
            </a: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919550"/>
            <a:ext cx="3045000" cy="212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A falta de mão de obra qualificada e suas implicações econômicas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Oportunidades emergentes no cenário nacional e internacional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Tecnologias promissoras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200" dirty="0"/>
              <a:t>Desmistificar alguns mitos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4C396F-01DB-437A-AA2A-FBA8D2A1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96677" y="2533843"/>
            <a:ext cx="2981621" cy="206275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135D45-B807-405F-BC6E-1E3CDBF474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42519" y="2217072"/>
            <a:ext cx="1545808" cy="25911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Você não vai ficar rico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862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264" y="591392"/>
            <a:ext cx="6742458" cy="1416300"/>
          </a:xfrm>
        </p:spPr>
        <p:txBody>
          <a:bodyPr/>
          <a:lstStyle/>
          <a:p>
            <a:r>
              <a:rPr lang="pt-BR" dirty="0"/>
              <a:t>Faça uma faculdade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4" name="Picture 2" descr="Empresa de formatura acusada de perder fotos terá que indenizar formanda -  CGN">
            <a:extLst>
              <a:ext uri="{FF2B5EF4-FFF2-40B4-BE49-F238E27FC236}">
                <a16:creationId xmlns:a16="http://schemas.microsoft.com/office/drawing/2014/main" id="{127BE9DE-94FD-476D-908E-AD86200A7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4" y="1634229"/>
            <a:ext cx="6120000" cy="32151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10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 Promissoras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Aqueles mitos que a gente ouve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" name="Google Shape;744;p18">
            <a:extLst>
              <a:ext uri="{FF2B5EF4-FFF2-40B4-BE49-F238E27FC236}">
                <a16:creationId xmlns:a16="http://schemas.microsoft.com/office/drawing/2014/main" id="{80F9F45F-6DD7-4F10-B51F-D32FD77C07A5}"/>
              </a:ext>
            </a:extLst>
          </p:cNvPr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" name="Google Shape;745;p18">
              <a:extLst>
                <a:ext uri="{FF2B5EF4-FFF2-40B4-BE49-F238E27FC236}">
                  <a16:creationId xmlns:a16="http://schemas.microsoft.com/office/drawing/2014/main" id="{83ABF735-73AE-4D41-B7AA-C91AC2F263BB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6;p18">
              <a:extLst>
                <a:ext uri="{FF2B5EF4-FFF2-40B4-BE49-F238E27FC236}">
                  <a16:creationId xmlns:a16="http://schemas.microsoft.com/office/drawing/2014/main" id="{857CD1DD-1473-40E2-8E4D-0010B8E6A77D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7;p18">
              <a:extLst>
                <a:ext uri="{FF2B5EF4-FFF2-40B4-BE49-F238E27FC236}">
                  <a16:creationId xmlns:a16="http://schemas.microsoft.com/office/drawing/2014/main" id="{95BB69F5-0250-48D0-8B6B-4DF6918778EC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48;p18">
              <a:extLst>
                <a:ext uri="{FF2B5EF4-FFF2-40B4-BE49-F238E27FC236}">
                  <a16:creationId xmlns:a16="http://schemas.microsoft.com/office/drawing/2014/main" id="{58C7D426-44D6-4A9C-B816-44C051225DF0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49;p18">
              <a:extLst>
                <a:ext uri="{FF2B5EF4-FFF2-40B4-BE49-F238E27FC236}">
                  <a16:creationId xmlns:a16="http://schemas.microsoft.com/office/drawing/2014/main" id="{27651319-86D5-47CE-BB1A-6E68173E4E6E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0;p18">
              <a:extLst>
                <a:ext uri="{FF2B5EF4-FFF2-40B4-BE49-F238E27FC236}">
                  <a16:creationId xmlns:a16="http://schemas.microsoft.com/office/drawing/2014/main" id="{6F18AF27-C2C1-4D0F-BE4F-68FB6D9AC240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1;p18">
              <a:extLst>
                <a:ext uri="{FF2B5EF4-FFF2-40B4-BE49-F238E27FC236}">
                  <a16:creationId xmlns:a16="http://schemas.microsoft.com/office/drawing/2014/main" id="{90F2D030-9920-47A4-AC31-79F828FF7A30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2;p18">
              <a:extLst>
                <a:ext uri="{FF2B5EF4-FFF2-40B4-BE49-F238E27FC236}">
                  <a16:creationId xmlns:a16="http://schemas.microsoft.com/office/drawing/2014/main" id="{64A7B994-930D-4ACD-AE19-DF8AA5017BAC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3;p18">
              <a:extLst>
                <a:ext uri="{FF2B5EF4-FFF2-40B4-BE49-F238E27FC236}">
                  <a16:creationId xmlns:a16="http://schemas.microsoft.com/office/drawing/2014/main" id="{5F01CE15-D924-4DF5-A3BC-34CD2D38E464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4;p18">
              <a:extLst>
                <a:ext uri="{FF2B5EF4-FFF2-40B4-BE49-F238E27FC236}">
                  <a16:creationId xmlns:a16="http://schemas.microsoft.com/office/drawing/2014/main" id="{7A1AD20B-5220-425B-8651-3D233F1A5A1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5;p18">
              <a:extLst>
                <a:ext uri="{FF2B5EF4-FFF2-40B4-BE49-F238E27FC236}">
                  <a16:creationId xmlns:a16="http://schemas.microsoft.com/office/drawing/2014/main" id="{EC983A77-367A-4CD6-9DE5-6A4ABA9666B9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6;p18">
              <a:extLst>
                <a:ext uri="{FF2B5EF4-FFF2-40B4-BE49-F238E27FC236}">
                  <a16:creationId xmlns:a16="http://schemas.microsoft.com/office/drawing/2014/main" id="{3EA1E768-6769-498B-9176-3A99DB7D2A20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7;p18">
              <a:extLst>
                <a:ext uri="{FF2B5EF4-FFF2-40B4-BE49-F238E27FC236}">
                  <a16:creationId xmlns:a16="http://schemas.microsoft.com/office/drawing/2014/main" id="{52D36489-ECC0-43B8-883B-8DDB16942DE9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58;p18">
              <a:extLst>
                <a:ext uri="{FF2B5EF4-FFF2-40B4-BE49-F238E27FC236}">
                  <a16:creationId xmlns:a16="http://schemas.microsoft.com/office/drawing/2014/main" id="{6E94856D-D51A-41D7-B35E-0B6A12725FB4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59;p18">
              <a:extLst>
                <a:ext uri="{FF2B5EF4-FFF2-40B4-BE49-F238E27FC236}">
                  <a16:creationId xmlns:a16="http://schemas.microsoft.com/office/drawing/2014/main" id="{0BF46EB8-81AD-4454-A8D1-20E65E0D776A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0;p18">
              <a:extLst>
                <a:ext uri="{FF2B5EF4-FFF2-40B4-BE49-F238E27FC236}">
                  <a16:creationId xmlns:a16="http://schemas.microsoft.com/office/drawing/2014/main" id="{DB82CF06-537F-47CE-A1C6-0265529DC48E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1;p18">
              <a:extLst>
                <a:ext uri="{FF2B5EF4-FFF2-40B4-BE49-F238E27FC236}">
                  <a16:creationId xmlns:a16="http://schemas.microsoft.com/office/drawing/2014/main" id="{70615E20-6DF3-40C0-B796-3DB1B132C5D2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2;p18">
              <a:extLst>
                <a:ext uri="{FF2B5EF4-FFF2-40B4-BE49-F238E27FC236}">
                  <a16:creationId xmlns:a16="http://schemas.microsoft.com/office/drawing/2014/main" id="{808E6A47-45D2-48E3-97FB-B2C4CBD20A2E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3;p18">
              <a:extLst>
                <a:ext uri="{FF2B5EF4-FFF2-40B4-BE49-F238E27FC236}">
                  <a16:creationId xmlns:a16="http://schemas.microsoft.com/office/drawing/2014/main" id="{3325065A-EE1A-46B7-A151-FFA93860E7D2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4;p18">
              <a:extLst>
                <a:ext uri="{FF2B5EF4-FFF2-40B4-BE49-F238E27FC236}">
                  <a16:creationId xmlns:a16="http://schemas.microsoft.com/office/drawing/2014/main" id="{709E6787-B29C-43AB-8FD7-FE1FD5E676FF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5;p18">
              <a:extLst>
                <a:ext uri="{FF2B5EF4-FFF2-40B4-BE49-F238E27FC236}">
                  <a16:creationId xmlns:a16="http://schemas.microsoft.com/office/drawing/2014/main" id="{40FF6CF7-A0A4-455F-B523-BA17A9C62C17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6;p18">
              <a:extLst>
                <a:ext uri="{FF2B5EF4-FFF2-40B4-BE49-F238E27FC236}">
                  <a16:creationId xmlns:a16="http://schemas.microsoft.com/office/drawing/2014/main" id="{805A2018-F699-4CCE-BBD8-42310461836B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7;p18">
              <a:extLst>
                <a:ext uri="{FF2B5EF4-FFF2-40B4-BE49-F238E27FC236}">
                  <a16:creationId xmlns:a16="http://schemas.microsoft.com/office/drawing/2014/main" id="{F3C18CA9-FADC-44B7-A9C5-3C1A610D1009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68;p18">
              <a:extLst>
                <a:ext uri="{FF2B5EF4-FFF2-40B4-BE49-F238E27FC236}">
                  <a16:creationId xmlns:a16="http://schemas.microsoft.com/office/drawing/2014/main" id="{B5A1AF68-DA4B-48F4-AD26-2D10683D5644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69;p18">
              <a:extLst>
                <a:ext uri="{FF2B5EF4-FFF2-40B4-BE49-F238E27FC236}">
                  <a16:creationId xmlns:a16="http://schemas.microsoft.com/office/drawing/2014/main" id="{0A179DCD-297E-4069-9D67-2BEE35FEFA38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0;p18">
              <a:extLst>
                <a:ext uri="{FF2B5EF4-FFF2-40B4-BE49-F238E27FC236}">
                  <a16:creationId xmlns:a16="http://schemas.microsoft.com/office/drawing/2014/main" id="{46AAA864-DF17-4EB2-B45F-BCAA0694FA5A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1;p18">
              <a:extLst>
                <a:ext uri="{FF2B5EF4-FFF2-40B4-BE49-F238E27FC236}">
                  <a16:creationId xmlns:a16="http://schemas.microsoft.com/office/drawing/2014/main" id="{84256286-6387-46FE-864E-6DAB4749CB72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2;p18">
              <a:extLst>
                <a:ext uri="{FF2B5EF4-FFF2-40B4-BE49-F238E27FC236}">
                  <a16:creationId xmlns:a16="http://schemas.microsoft.com/office/drawing/2014/main" id="{A1D95DFC-53A9-486E-A80D-65ABB7EB76CB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3;p18">
              <a:extLst>
                <a:ext uri="{FF2B5EF4-FFF2-40B4-BE49-F238E27FC236}">
                  <a16:creationId xmlns:a16="http://schemas.microsoft.com/office/drawing/2014/main" id="{DC5094D1-6DAC-4FD8-92A9-AA68D744BE8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4;p18">
              <a:extLst>
                <a:ext uri="{FF2B5EF4-FFF2-40B4-BE49-F238E27FC236}">
                  <a16:creationId xmlns:a16="http://schemas.microsoft.com/office/drawing/2014/main" id="{AD646262-8962-4184-9189-97C8F05474BA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5;p18">
              <a:extLst>
                <a:ext uri="{FF2B5EF4-FFF2-40B4-BE49-F238E27FC236}">
                  <a16:creationId xmlns:a16="http://schemas.microsoft.com/office/drawing/2014/main" id="{94507B51-021E-4A93-A2B6-F6F30C756E35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6;p18">
              <a:extLst>
                <a:ext uri="{FF2B5EF4-FFF2-40B4-BE49-F238E27FC236}">
                  <a16:creationId xmlns:a16="http://schemas.microsoft.com/office/drawing/2014/main" id="{ADD6B1ED-A628-4CFA-B370-77F35A5B4F16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7;p18">
              <a:extLst>
                <a:ext uri="{FF2B5EF4-FFF2-40B4-BE49-F238E27FC236}">
                  <a16:creationId xmlns:a16="http://schemas.microsoft.com/office/drawing/2014/main" id="{6FB625EF-8399-4D5E-B84A-C9F937738F87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78;p18">
              <a:extLst>
                <a:ext uri="{FF2B5EF4-FFF2-40B4-BE49-F238E27FC236}">
                  <a16:creationId xmlns:a16="http://schemas.microsoft.com/office/drawing/2014/main" id="{7E619A52-535C-4156-B68B-59D1D117CAB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79;p18">
              <a:extLst>
                <a:ext uri="{FF2B5EF4-FFF2-40B4-BE49-F238E27FC236}">
                  <a16:creationId xmlns:a16="http://schemas.microsoft.com/office/drawing/2014/main" id="{299CD6E7-AA06-4E2A-9871-061528D132C9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0;p18">
              <a:extLst>
                <a:ext uri="{FF2B5EF4-FFF2-40B4-BE49-F238E27FC236}">
                  <a16:creationId xmlns:a16="http://schemas.microsoft.com/office/drawing/2014/main" id="{C43D62FD-CA02-464F-B493-E2449A79EECA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1;p18">
              <a:extLst>
                <a:ext uri="{FF2B5EF4-FFF2-40B4-BE49-F238E27FC236}">
                  <a16:creationId xmlns:a16="http://schemas.microsoft.com/office/drawing/2014/main" id="{B07658E8-5D67-4F52-BC0D-8CB27FEFD2BA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2;p18">
              <a:extLst>
                <a:ext uri="{FF2B5EF4-FFF2-40B4-BE49-F238E27FC236}">
                  <a16:creationId xmlns:a16="http://schemas.microsoft.com/office/drawing/2014/main" id="{C3AF7897-0789-45CF-AF9F-4EEFE55856B3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3;p18">
              <a:extLst>
                <a:ext uri="{FF2B5EF4-FFF2-40B4-BE49-F238E27FC236}">
                  <a16:creationId xmlns:a16="http://schemas.microsoft.com/office/drawing/2014/main" id="{E573B616-5FE9-4B4A-B7FD-5F43CB26C61D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4;p18">
              <a:extLst>
                <a:ext uri="{FF2B5EF4-FFF2-40B4-BE49-F238E27FC236}">
                  <a16:creationId xmlns:a16="http://schemas.microsoft.com/office/drawing/2014/main" id="{6CD6DBB2-3DF7-484C-B3C0-E62B3744E55C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5;p18">
              <a:extLst>
                <a:ext uri="{FF2B5EF4-FFF2-40B4-BE49-F238E27FC236}">
                  <a16:creationId xmlns:a16="http://schemas.microsoft.com/office/drawing/2014/main" id="{10D1FA7E-2D26-4291-AAB0-0587AA98F3EF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6;p18">
              <a:extLst>
                <a:ext uri="{FF2B5EF4-FFF2-40B4-BE49-F238E27FC236}">
                  <a16:creationId xmlns:a16="http://schemas.microsoft.com/office/drawing/2014/main" id="{07EC81E1-C45C-43BC-8BD2-C7DC76BC5C5D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7;p18">
              <a:extLst>
                <a:ext uri="{FF2B5EF4-FFF2-40B4-BE49-F238E27FC236}">
                  <a16:creationId xmlns:a16="http://schemas.microsoft.com/office/drawing/2014/main" id="{F3C95B47-619B-4B32-B110-5599640D880C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88;p18">
              <a:extLst>
                <a:ext uri="{FF2B5EF4-FFF2-40B4-BE49-F238E27FC236}">
                  <a16:creationId xmlns:a16="http://schemas.microsoft.com/office/drawing/2014/main" id="{DE2FCB15-B346-4E9C-AE99-7143C7295864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89;p18">
              <a:extLst>
                <a:ext uri="{FF2B5EF4-FFF2-40B4-BE49-F238E27FC236}">
                  <a16:creationId xmlns:a16="http://schemas.microsoft.com/office/drawing/2014/main" id="{7647C854-85D0-43DC-8A99-EE4A695D2A42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0;p18">
              <a:extLst>
                <a:ext uri="{FF2B5EF4-FFF2-40B4-BE49-F238E27FC236}">
                  <a16:creationId xmlns:a16="http://schemas.microsoft.com/office/drawing/2014/main" id="{11CE5AB1-E55F-46B3-83C4-C487C28E8695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1;p18">
              <a:extLst>
                <a:ext uri="{FF2B5EF4-FFF2-40B4-BE49-F238E27FC236}">
                  <a16:creationId xmlns:a16="http://schemas.microsoft.com/office/drawing/2014/main" id="{A2EA2B29-FC77-41C7-977F-FB4DBA112305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2;p18">
              <a:extLst>
                <a:ext uri="{FF2B5EF4-FFF2-40B4-BE49-F238E27FC236}">
                  <a16:creationId xmlns:a16="http://schemas.microsoft.com/office/drawing/2014/main" id="{2EB7EB64-FCA9-4901-B08A-9BBAEF5BF5CF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3;p18">
              <a:extLst>
                <a:ext uri="{FF2B5EF4-FFF2-40B4-BE49-F238E27FC236}">
                  <a16:creationId xmlns:a16="http://schemas.microsoft.com/office/drawing/2014/main" id="{8FB4D3EC-36D1-4802-9585-CACFCA39468C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4;p18">
              <a:extLst>
                <a:ext uri="{FF2B5EF4-FFF2-40B4-BE49-F238E27FC236}">
                  <a16:creationId xmlns:a16="http://schemas.microsoft.com/office/drawing/2014/main" id="{4C800983-0640-4E36-8619-D8BCF12CF68C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5;p18">
              <a:extLst>
                <a:ext uri="{FF2B5EF4-FFF2-40B4-BE49-F238E27FC236}">
                  <a16:creationId xmlns:a16="http://schemas.microsoft.com/office/drawing/2014/main" id="{FCB3D911-0366-4011-B96B-AE03EE1895BE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6;p18">
              <a:extLst>
                <a:ext uri="{FF2B5EF4-FFF2-40B4-BE49-F238E27FC236}">
                  <a16:creationId xmlns:a16="http://schemas.microsoft.com/office/drawing/2014/main" id="{80857064-B56E-4F36-8ED4-4D6FAC6D7173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7;p18">
              <a:extLst>
                <a:ext uri="{FF2B5EF4-FFF2-40B4-BE49-F238E27FC236}">
                  <a16:creationId xmlns:a16="http://schemas.microsoft.com/office/drawing/2014/main" id="{C82E3839-1BDD-436C-B718-CD9F073468B3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98;p18">
              <a:extLst>
                <a:ext uri="{FF2B5EF4-FFF2-40B4-BE49-F238E27FC236}">
                  <a16:creationId xmlns:a16="http://schemas.microsoft.com/office/drawing/2014/main" id="{1253274F-FF30-40F8-87F4-3569C2CBDF7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99;p18">
              <a:extLst>
                <a:ext uri="{FF2B5EF4-FFF2-40B4-BE49-F238E27FC236}">
                  <a16:creationId xmlns:a16="http://schemas.microsoft.com/office/drawing/2014/main" id="{148C4058-567C-4FD2-B3A5-60233B52692C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0;p18">
              <a:extLst>
                <a:ext uri="{FF2B5EF4-FFF2-40B4-BE49-F238E27FC236}">
                  <a16:creationId xmlns:a16="http://schemas.microsoft.com/office/drawing/2014/main" id="{6BC49BE5-8802-4AAF-9BE3-10BE150A50E4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1;p18">
              <a:extLst>
                <a:ext uri="{FF2B5EF4-FFF2-40B4-BE49-F238E27FC236}">
                  <a16:creationId xmlns:a16="http://schemas.microsoft.com/office/drawing/2014/main" id="{7E97433B-766B-4657-AAD8-23BBDDCA9C79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2;p18">
              <a:extLst>
                <a:ext uri="{FF2B5EF4-FFF2-40B4-BE49-F238E27FC236}">
                  <a16:creationId xmlns:a16="http://schemas.microsoft.com/office/drawing/2014/main" id="{81270EE3-1741-4DA1-8ABE-64BD9BA70EB3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3;p18">
              <a:extLst>
                <a:ext uri="{FF2B5EF4-FFF2-40B4-BE49-F238E27FC236}">
                  <a16:creationId xmlns:a16="http://schemas.microsoft.com/office/drawing/2014/main" id="{1BD1B847-7B5F-49C9-A075-760357BA966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4;p18">
              <a:extLst>
                <a:ext uri="{FF2B5EF4-FFF2-40B4-BE49-F238E27FC236}">
                  <a16:creationId xmlns:a16="http://schemas.microsoft.com/office/drawing/2014/main" id="{E15EA8EA-04AD-4A15-88B1-14C16335BBFD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5;p18">
              <a:extLst>
                <a:ext uri="{FF2B5EF4-FFF2-40B4-BE49-F238E27FC236}">
                  <a16:creationId xmlns:a16="http://schemas.microsoft.com/office/drawing/2014/main" id="{504526BD-8117-48F4-AC3C-AE430AA2A0B4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6;p18">
              <a:extLst>
                <a:ext uri="{FF2B5EF4-FFF2-40B4-BE49-F238E27FC236}">
                  <a16:creationId xmlns:a16="http://schemas.microsoft.com/office/drawing/2014/main" id="{A8ACA58C-1BCB-45E9-9151-1D4BE08BE6E9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7;p18">
              <a:extLst>
                <a:ext uri="{FF2B5EF4-FFF2-40B4-BE49-F238E27FC236}">
                  <a16:creationId xmlns:a16="http://schemas.microsoft.com/office/drawing/2014/main" id="{ADA4C2C5-8F8E-4A97-AB2F-91FAC4C8D201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08;p18">
              <a:extLst>
                <a:ext uri="{FF2B5EF4-FFF2-40B4-BE49-F238E27FC236}">
                  <a16:creationId xmlns:a16="http://schemas.microsoft.com/office/drawing/2014/main" id="{E08A8A7A-7068-4A80-90B1-9D1ABA74B118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09;p18">
              <a:extLst>
                <a:ext uri="{FF2B5EF4-FFF2-40B4-BE49-F238E27FC236}">
                  <a16:creationId xmlns:a16="http://schemas.microsoft.com/office/drawing/2014/main" id="{0D99844D-5088-44A0-8D0D-91428C8954FD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0;p18">
              <a:extLst>
                <a:ext uri="{FF2B5EF4-FFF2-40B4-BE49-F238E27FC236}">
                  <a16:creationId xmlns:a16="http://schemas.microsoft.com/office/drawing/2014/main" id="{BF708002-0F84-46D7-840D-C57B824AE99C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1;p18">
              <a:extLst>
                <a:ext uri="{FF2B5EF4-FFF2-40B4-BE49-F238E27FC236}">
                  <a16:creationId xmlns:a16="http://schemas.microsoft.com/office/drawing/2014/main" id="{481A8130-E417-42A3-B53C-9F963C2C3A4C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2;p18">
              <a:extLst>
                <a:ext uri="{FF2B5EF4-FFF2-40B4-BE49-F238E27FC236}">
                  <a16:creationId xmlns:a16="http://schemas.microsoft.com/office/drawing/2014/main" id="{65188295-132E-4F73-9965-EBF98BB03260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3;p18">
              <a:extLst>
                <a:ext uri="{FF2B5EF4-FFF2-40B4-BE49-F238E27FC236}">
                  <a16:creationId xmlns:a16="http://schemas.microsoft.com/office/drawing/2014/main" id="{029D4781-A0C8-4FCD-A945-95201B88FD16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4;p18">
              <a:extLst>
                <a:ext uri="{FF2B5EF4-FFF2-40B4-BE49-F238E27FC236}">
                  <a16:creationId xmlns:a16="http://schemas.microsoft.com/office/drawing/2014/main" id="{7BA10704-D3A4-4270-8E36-739C68BEFAE7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5;p18">
              <a:extLst>
                <a:ext uri="{FF2B5EF4-FFF2-40B4-BE49-F238E27FC236}">
                  <a16:creationId xmlns:a16="http://schemas.microsoft.com/office/drawing/2014/main" id="{625E8A8E-78E1-4CC5-8792-9F5513A0ED98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6;p18">
              <a:extLst>
                <a:ext uri="{FF2B5EF4-FFF2-40B4-BE49-F238E27FC236}">
                  <a16:creationId xmlns:a16="http://schemas.microsoft.com/office/drawing/2014/main" id="{97C44BDA-9AC5-4CD0-990C-0A4435973DC9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17;p18">
              <a:extLst>
                <a:ext uri="{FF2B5EF4-FFF2-40B4-BE49-F238E27FC236}">
                  <a16:creationId xmlns:a16="http://schemas.microsoft.com/office/drawing/2014/main" id="{66147038-F7B2-4557-8DBB-EC7B49B1BC5E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18;p18">
              <a:extLst>
                <a:ext uri="{FF2B5EF4-FFF2-40B4-BE49-F238E27FC236}">
                  <a16:creationId xmlns:a16="http://schemas.microsoft.com/office/drawing/2014/main" id="{FAE7C8D7-B2BF-4A22-9362-F9C9CCD4D145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9;p18">
              <a:extLst>
                <a:ext uri="{FF2B5EF4-FFF2-40B4-BE49-F238E27FC236}">
                  <a16:creationId xmlns:a16="http://schemas.microsoft.com/office/drawing/2014/main" id="{9AB108CA-FD12-4499-8410-E2C1EF06ECC5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6" name="Google Shape;820;p18">
                <a:extLst>
                  <a:ext uri="{FF2B5EF4-FFF2-40B4-BE49-F238E27FC236}">
                    <a16:creationId xmlns:a16="http://schemas.microsoft.com/office/drawing/2014/main" id="{372468B4-1166-499B-A760-FD662EA93721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1;p18">
                <a:extLst>
                  <a:ext uri="{FF2B5EF4-FFF2-40B4-BE49-F238E27FC236}">
                    <a16:creationId xmlns:a16="http://schemas.microsoft.com/office/drawing/2014/main" id="{A0D69145-A790-4827-8370-D17CA0C146A7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2;p18">
                <a:extLst>
                  <a:ext uri="{FF2B5EF4-FFF2-40B4-BE49-F238E27FC236}">
                    <a16:creationId xmlns:a16="http://schemas.microsoft.com/office/drawing/2014/main" id="{E030B8D2-D82B-4489-9F75-355E789CC5FE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3;p18">
                <a:extLst>
                  <a:ext uri="{FF2B5EF4-FFF2-40B4-BE49-F238E27FC236}">
                    <a16:creationId xmlns:a16="http://schemas.microsoft.com/office/drawing/2014/main" id="{5694C875-8FCE-45A0-A6D7-57C9E175DE63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4;p18">
                <a:extLst>
                  <a:ext uri="{FF2B5EF4-FFF2-40B4-BE49-F238E27FC236}">
                    <a16:creationId xmlns:a16="http://schemas.microsoft.com/office/drawing/2014/main" id="{6994825B-2C84-449E-AF8C-5C6D7AE95AB6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5;p18">
                <a:extLst>
                  <a:ext uri="{FF2B5EF4-FFF2-40B4-BE49-F238E27FC236}">
                    <a16:creationId xmlns:a16="http://schemas.microsoft.com/office/drawing/2014/main" id="{43641963-98AC-4F5C-93AF-515CC31CECB1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6;p18">
                <a:extLst>
                  <a:ext uri="{FF2B5EF4-FFF2-40B4-BE49-F238E27FC236}">
                    <a16:creationId xmlns:a16="http://schemas.microsoft.com/office/drawing/2014/main" id="{C291C94A-64F0-44B1-A6FD-4B91F4EB9A09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27;p18">
                <a:extLst>
                  <a:ext uri="{FF2B5EF4-FFF2-40B4-BE49-F238E27FC236}">
                    <a16:creationId xmlns:a16="http://schemas.microsoft.com/office/drawing/2014/main" id="{2A141144-9618-433C-A8B4-37814516EDF6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28;p18">
                <a:extLst>
                  <a:ext uri="{FF2B5EF4-FFF2-40B4-BE49-F238E27FC236}">
                    <a16:creationId xmlns:a16="http://schemas.microsoft.com/office/drawing/2014/main" id="{6F906F88-E76E-497E-8D9F-3EC3884B7013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9;p18">
              <a:extLst>
                <a:ext uri="{FF2B5EF4-FFF2-40B4-BE49-F238E27FC236}">
                  <a16:creationId xmlns:a16="http://schemas.microsoft.com/office/drawing/2014/main" id="{F7D2501D-C884-45A4-B407-F3C2BEB2D373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01" name="Google Shape;830;p18">
                <a:extLst>
                  <a:ext uri="{FF2B5EF4-FFF2-40B4-BE49-F238E27FC236}">
                    <a16:creationId xmlns:a16="http://schemas.microsoft.com/office/drawing/2014/main" id="{72C5A81E-0539-4282-BCF7-955265FA487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1;p18">
                <a:extLst>
                  <a:ext uri="{FF2B5EF4-FFF2-40B4-BE49-F238E27FC236}">
                    <a16:creationId xmlns:a16="http://schemas.microsoft.com/office/drawing/2014/main" id="{6B72BBD6-1CEB-47F1-A3B6-DB3E6DDF15F9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2;p18">
                <a:extLst>
                  <a:ext uri="{FF2B5EF4-FFF2-40B4-BE49-F238E27FC236}">
                    <a16:creationId xmlns:a16="http://schemas.microsoft.com/office/drawing/2014/main" id="{6D2AE7C1-5209-4C82-9EAA-EE4478398E1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833;p18">
                <a:extLst>
                  <a:ext uri="{FF2B5EF4-FFF2-40B4-BE49-F238E27FC236}">
                    <a16:creationId xmlns:a16="http://schemas.microsoft.com/office/drawing/2014/main" id="{EB1FAD72-4135-4F63-92D7-CF204A6999C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34;p18">
                <a:extLst>
                  <a:ext uri="{FF2B5EF4-FFF2-40B4-BE49-F238E27FC236}">
                    <a16:creationId xmlns:a16="http://schemas.microsoft.com/office/drawing/2014/main" id="{4D569FAB-EE9E-49D9-AF33-22DD9B3B63E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835;p18">
              <a:extLst>
                <a:ext uri="{FF2B5EF4-FFF2-40B4-BE49-F238E27FC236}">
                  <a16:creationId xmlns:a16="http://schemas.microsoft.com/office/drawing/2014/main" id="{E1A5F6F8-97D0-4B0C-9908-7B3A3C43E98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6;p18">
              <a:extLst>
                <a:ext uri="{FF2B5EF4-FFF2-40B4-BE49-F238E27FC236}">
                  <a16:creationId xmlns:a16="http://schemas.microsoft.com/office/drawing/2014/main" id="{E78577EA-82DF-4528-8B6E-CCB9934874EB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7;p18">
              <a:extLst>
                <a:ext uri="{FF2B5EF4-FFF2-40B4-BE49-F238E27FC236}">
                  <a16:creationId xmlns:a16="http://schemas.microsoft.com/office/drawing/2014/main" id="{588D7848-1DDD-41EC-9194-5583DCAF42E3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38;p18">
              <a:extLst>
                <a:ext uri="{FF2B5EF4-FFF2-40B4-BE49-F238E27FC236}">
                  <a16:creationId xmlns:a16="http://schemas.microsoft.com/office/drawing/2014/main" id="{6A97AA7A-29CB-47CC-BF49-710C7C84688B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39;p18">
              <a:extLst>
                <a:ext uri="{FF2B5EF4-FFF2-40B4-BE49-F238E27FC236}">
                  <a16:creationId xmlns:a16="http://schemas.microsoft.com/office/drawing/2014/main" id="{CD32594F-5EF7-4C8A-A470-86FF7DB772AF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0;p18">
              <a:extLst>
                <a:ext uri="{FF2B5EF4-FFF2-40B4-BE49-F238E27FC236}">
                  <a16:creationId xmlns:a16="http://schemas.microsoft.com/office/drawing/2014/main" id="{DF31F809-E560-4878-B3B2-25C4A69A13AC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1;p18">
              <a:extLst>
                <a:ext uri="{FF2B5EF4-FFF2-40B4-BE49-F238E27FC236}">
                  <a16:creationId xmlns:a16="http://schemas.microsoft.com/office/drawing/2014/main" id="{F238C96E-CD25-4A0F-B661-AE8DF764986F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2;p18">
              <a:extLst>
                <a:ext uri="{FF2B5EF4-FFF2-40B4-BE49-F238E27FC236}">
                  <a16:creationId xmlns:a16="http://schemas.microsoft.com/office/drawing/2014/main" id="{FD1C8E94-F93F-4EF6-B2BE-8028DEB26DC1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3;p18">
              <a:extLst>
                <a:ext uri="{FF2B5EF4-FFF2-40B4-BE49-F238E27FC236}">
                  <a16:creationId xmlns:a16="http://schemas.microsoft.com/office/drawing/2014/main" id="{4A46C4C0-3F76-4B6F-8FE6-0BBCB74AF078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4;p18">
              <a:extLst>
                <a:ext uri="{FF2B5EF4-FFF2-40B4-BE49-F238E27FC236}">
                  <a16:creationId xmlns:a16="http://schemas.microsoft.com/office/drawing/2014/main" id="{29E4CFBB-E4D7-4551-9E02-9A4FB2855676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5;p18">
              <a:extLst>
                <a:ext uri="{FF2B5EF4-FFF2-40B4-BE49-F238E27FC236}">
                  <a16:creationId xmlns:a16="http://schemas.microsoft.com/office/drawing/2014/main" id="{64D2FC11-1F67-43E5-BFFF-05D51F470838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6;p18">
              <a:extLst>
                <a:ext uri="{FF2B5EF4-FFF2-40B4-BE49-F238E27FC236}">
                  <a16:creationId xmlns:a16="http://schemas.microsoft.com/office/drawing/2014/main" id="{AF679DE8-9215-4FEF-939C-5DB817DFA508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7;p18">
              <a:extLst>
                <a:ext uri="{FF2B5EF4-FFF2-40B4-BE49-F238E27FC236}">
                  <a16:creationId xmlns:a16="http://schemas.microsoft.com/office/drawing/2014/main" id="{16531D31-75E5-4773-8F98-5CEB2C3C8B07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48;p18">
              <a:extLst>
                <a:ext uri="{FF2B5EF4-FFF2-40B4-BE49-F238E27FC236}">
                  <a16:creationId xmlns:a16="http://schemas.microsoft.com/office/drawing/2014/main" id="{373778A5-102A-4B22-8566-3A4564E63154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49;p18">
              <a:extLst>
                <a:ext uri="{FF2B5EF4-FFF2-40B4-BE49-F238E27FC236}">
                  <a16:creationId xmlns:a16="http://schemas.microsoft.com/office/drawing/2014/main" id="{35820F91-295D-4189-8BEA-9A6B4B26F3B0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0;p18">
              <a:extLst>
                <a:ext uri="{FF2B5EF4-FFF2-40B4-BE49-F238E27FC236}">
                  <a16:creationId xmlns:a16="http://schemas.microsoft.com/office/drawing/2014/main" id="{9C8A5203-2CFE-465D-AB9F-5BC305538E1F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51;p18">
              <a:extLst>
                <a:ext uri="{FF2B5EF4-FFF2-40B4-BE49-F238E27FC236}">
                  <a16:creationId xmlns:a16="http://schemas.microsoft.com/office/drawing/2014/main" id="{35D78C68-8759-4969-8353-A49FD3169630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52;p18">
              <a:extLst>
                <a:ext uri="{FF2B5EF4-FFF2-40B4-BE49-F238E27FC236}">
                  <a16:creationId xmlns:a16="http://schemas.microsoft.com/office/drawing/2014/main" id="{B20B74C7-1BBB-4853-AD40-31BC92E8B882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006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Não existe bala de prata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BC285A-20CB-4E1C-8F0A-06580832C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8665" y="2571750"/>
            <a:ext cx="188061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5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85759A5-BC99-4A37-B2B9-505F04992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Foque no fundamental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B7AEBA-AB9A-4323-ABBC-7FDC3651BBE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686800" y="4637088"/>
            <a:ext cx="457200" cy="468312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5D3259-24A8-4D95-B7A7-4F92FD6D2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74415" y="3463423"/>
            <a:ext cx="2520000" cy="132048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E44EBE-EC2E-4058-A8FB-A645E239E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74415" y="199588"/>
            <a:ext cx="2520000" cy="1323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1B63C49-2958-4376-9765-7376B0478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74415" y="1863100"/>
            <a:ext cx="2520000" cy="14168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66D15A2-B209-46AA-A416-4CB20CCD3EDE}"/>
              </a:ext>
            </a:extLst>
          </p:cNvPr>
          <p:cNvSpPr txBox="1"/>
          <p:nvPr/>
        </p:nvSpPr>
        <p:spPr>
          <a:xfrm>
            <a:off x="1076325" y="8912863"/>
            <a:ext cx="1800000" cy="230832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900">
                <a:hlinkClick r:id="rId8" tooltip="http://www.ingenioteka.com/cursos-de-javascript-y-jquery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sa/3.0/"/>
              </a:rPr>
              <a:t>CC BY-SA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926743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Flutter ou React Native (Android)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Kotlin (Android)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</a:rPr>
              <a:t>Swift (IOS)</a:t>
            </a: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Desktop Project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.Net (C#)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Web Project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 err="1">
                <a:solidFill>
                  <a:schemeClr val="lt1"/>
                </a:solidFill>
              </a:rPr>
              <a:t>JavaScript</a:t>
            </a:r>
            <a:r>
              <a:rPr lang="pt-BR" sz="2400" dirty="0">
                <a:solidFill>
                  <a:schemeClr val="lt1"/>
                </a:solidFill>
              </a:rPr>
              <a:t> - </a:t>
            </a:r>
            <a:r>
              <a:rPr lang="pt-BR" sz="2400" dirty="0" err="1">
                <a:solidFill>
                  <a:schemeClr val="lt1"/>
                </a:solidFill>
              </a:rPr>
              <a:t>React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Começando na área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Como começar nessa coisa?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0" name="Picture 2" descr="36 fotos mostram o que acontece quando nerds têm filhos | Fotos de bebês, Bebê  nerd, Ideias para sessão fotográfica para bebe">
            <a:extLst>
              <a:ext uri="{FF2B5EF4-FFF2-40B4-BE49-F238E27FC236}">
                <a16:creationId xmlns:a16="http://schemas.microsoft.com/office/drawing/2014/main" id="{483478CC-1366-483F-ACBE-0FD1D12F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0"/>
            <a:ext cx="3429000" cy="51435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38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O que eu faria se estivesse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highlight>
                  <a:schemeClr val="accent2"/>
                </a:highlight>
              </a:rPr>
              <a:t>Começando hoje?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39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Suas implicações econômicas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LinkedIn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Quem não é visto, não é lembrado!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114" name="Google Shape;4209;p48">
            <a:extLst>
              <a:ext uri="{FF2B5EF4-FFF2-40B4-BE49-F238E27FC236}">
                <a16:creationId xmlns:a16="http://schemas.microsoft.com/office/drawing/2014/main" id="{978E880D-D41D-4C09-BDF8-35968629A865}"/>
              </a:ext>
            </a:extLst>
          </p:cNvPr>
          <p:cNvGrpSpPr/>
          <p:nvPr/>
        </p:nvGrpSpPr>
        <p:grpSpPr>
          <a:xfrm>
            <a:off x="6171802" y="1466662"/>
            <a:ext cx="1891791" cy="2028092"/>
            <a:chOff x="2183550" y="65875"/>
            <a:chExt cx="4483981" cy="4807045"/>
          </a:xfrm>
        </p:grpSpPr>
        <p:sp>
          <p:nvSpPr>
            <p:cNvPr id="115" name="Google Shape;4210;p48">
              <a:extLst>
                <a:ext uri="{FF2B5EF4-FFF2-40B4-BE49-F238E27FC236}">
                  <a16:creationId xmlns:a16="http://schemas.microsoft.com/office/drawing/2014/main" id="{339F8526-710D-4779-9CD5-D66851B92BD4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211;p48">
              <a:extLst>
                <a:ext uri="{FF2B5EF4-FFF2-40B4-BE49-F238E27FC236}">
                  <a16:creationId xmlns:a16="http://schemas.microsoft.com/office/drawing/2014/main" id="{3205FDDB-5C18-4353-87A1-F92EE609BACD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212;p48">
              <a:extLst>
                <a:ext uri="{FF2B5EF4-FFF2-40B4-BE49-F238E27FC236}">
                  <a16:creationId xmlns:a16="http://schemas.microsoft.com/office/drawing/2014/main" id="{1217BD1A-DC33-48FD-88AA-91F4BB62F570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213;p48">
              <a:extLst>
                <a:ext uri="{FF2B5EF4-FFF2-40B4-BE49-F238E27FC236}">
                  <a16:creationId xmlns:a16="http://schemas.microsoft.com/office/drawing/2014/main" id="{2C7CFEB5-894B-4D39-A998-33C12ECEDEFB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214;p48">
              <a:extLst>
                <a:ext uri="{FF2B5EF4-FFF2-40B4-BE49-F238E27FC236}">
                  <a16:creationId xmlns:a16="http://schemas.microsoft.com/office/drawing/2014/main" id="{6DE7F4A1-B7CF-4E0F-A696-E84092831603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215;p48">
              <a:extLst>
                <a:ext uri="{FF2B5EF4-FFF2-40B4-BE49-F238E27FC236}">
                  <a16:creationId xmlns:a16="http://schemas.microsoft.com/office/drawing/2014/main" id="{90CA1268-C3BB-41FB-A3C7-21CECFB656F8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4216;p48">
              <a:extLst>
                <a:ext uri="{FF2B5EF4-FFF2-40B4-BE49-F238E27FC236}">
                  <a16:creationId xmlns:a16="http://schemas.microsoft.com/office/drawing/2014/main" id="{5098286A-2FC1-4B24-90E6-23048DFC82AD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4217;p48">
              <a:extLst>
                <a:ext uri="{FF2B5EF4-FFF2-40B4-BE49-F238E27FC236}">
                  <a16:creationId xmlns:a16="http://schemas.microsoft.com/office/drawing/2014/main" id="{C6FD2EDB-4731-4E9A-BCD0-40DCCC4E52A0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218;p48">
              <a:extLst>
                <a:ext uri="{FF2B5EF4-FFF2-40B4-BE49-F238E27FC236}">
                  <a16:creationId xmlns:a16="http://schemas.microsoft.com/office/drawing/2014/main" id="{5D4172BA-195A-461A-9A59-C75D9F98A19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219;p48">
              <a:extLst>
                <a:ext uri="{FF2B5EF4-FFF2-40B4-BE49-F238E27FC236}">
                  <a16:creationId xmlns:a16="http://schemas.microsoft.com/office/drawing/2014/main" id="{6E5A050A-4006-4645-81B2-FAF34C13E625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220;p48">
              <a:extLst>
                <a:ext uri="{FF2B5EF4-FFF2-40B4-BE49-F238E27FC236}">
                  <a16:creationId xmlns:a16="http://schemas.microsoft.com/office/drawing/2014/main" id="{59B29DDF-1BE0-4130-A604-D7BCD4D47FEF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221;p48">
              <a:extLst>
                <a:ext uri="{FF2B5EF4-FFF2-40B4-BE49-F238E27FC236}">
                  <a16:creationId xmlns:a16="http://schemas.microsoft.com/office/drawing/2014/main" id="{424DB734-4B71-4930-BAC3-A41C63967070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222;p48">
              <a:extLst>
                <a:ext uri="{FF2B5EF4-FFF2-40B4-BE49-F238E27FC236}">
                  <a16:creationId xmlns:a16="http://schemas.microsoft.com/office/drawing/2014/main" id="{D6FDA712-2BB6-4806-BDC8-F427D97104A5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223;p48">
              <a:extLst>
                <a:ext uri="{FF2B5EF4-FFF2-40B4-BE49-F238E27FC236}">
                  <a16:creationId xmlns:a16="http://schemas.microsoft.com/office/drawing/2014/main" id="{72DF57AD-D6CC-454C-B3A0-DFBF4BF33571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224;p48">
              <a:extLst>
                <a:ext uri="{FF2B5EF4-FFF2-40B4-BE49-F238E27FC236}">
                  <a16:creationId xmlns:a16="http://schemas.microsoft.com/office/drawing/2014/main" id="{6CBC3D57-62E7-4F15-A580-B7943F7735AE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225;p48">
              <a:extLst>
                <a:ext uri="{FF2B5EF4-FFF2-40B4-BE49-F238E27FC236}">
                  <a16:creationId xmlns:a16="http://schemas.microsoft.com/office/drawing/2014/main" id="{58E34237-4F77-48A2-A5B8-4498E3548F4B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226;p48">
              <a:extLst>
                <a:ext uri="{FF2B5EF4-FFF2-40B4-BE49-F238E27FC236}">
                  <a16:creationId xmlns:a16="http://schemas.microsoft.com/office/drawing/2014/main" id="{0C51FC26-71D1-4ADF-BDBD-5C1359574DBC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227;p48">
              <a:extLst>
                <a:ext uri="{FF2B5EF4-FFF2-40B4-BE49-F238E27FC236}">
                  <a16:creationId xmlns:a16="http://schemas.microsoft.com/office/drawing/2014/main" id="{D2C6EE9F-E708-46C3-89E3-FB1F652EA082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228;p48">
              <a:extLst>
                <a:ext uri="{FF2B5EF4-FFF2-40B4-BE49-F238E27FC236}">
                  <a16:creationId xmlns:a16="http://schemas.microsoft.com/office/drawing/2014/main" id="{C8003824-BF0C-4B47-84E9-5FA9B5EE196B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229;p48">
              <a:extLst>
                <a:ext uri="{FF2B5EF4-FFF2-40B4-BE49-F238E27FC236}">
                  <a16:creationId xmlns:a16="http://schemas.microsoft.com/office/drawing/2014/main" id="{ADD07D89-C338-4413-8D0C-87E6A70960A3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230;p48">
              <a:extLst>
                <a:ext uri="{FF2B5EF4-FFF2-40B4-BE49-F238E27FC236}">
                  <a16:creationId xmlns:a16="http://schemas.microsoft.com/office/drawing/2014/main" id="{57570CE7-9EBD-46E8-8FBF-373F1CB70DB1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231;p48">
              <a:extLst>
                <a:ext uri="{FF2B5EF4-FFF2-40B4-BE49-F238E27FC236}">
                  <a16:creationId xmlns:a16="http://schemas.microsoft.com/office/drawing/2014/main" id="{6066F6E7-DF75-4531-B538-FB94F40D13F8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4232;p48">
              <a:extLst>
                <a:ext uri="{FF2B5EF4-FFF2-40B4-BE49-F238E27FC236}">
                  <a16:creationId xmlns:a16="http://schemas.microsoft.com/office/drawing/2014/main" id="{E3C0DBAB-F620-45A3-AF64-2039FD7D2267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73" name="Google Shape;4233;p48">
                <a:extLst>
                  <a:ext uri="{FF2B5EF4-FFF2-40B4-BE49-F238E27FC236}">
                    <a16:creationId xmlns:a16="http://schemas.microsoft.com/office/drawing/2014/main" id="{742BD2A7-B18E-44BE-9196-065A5D4BD47B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84" name="Google Shape;4234;p48">
                  <a:extLst>
                    <a:ext uri="{FF2B5EF4-FFF2-40B4-BE49-F238E27FC236}">
                      <a16:creationId xmlns:a16="http://schemas.microsoft.com/office/drawing/2014/main" id="{2647A0E2-11EE-4286-A1CF-262DA1B1DF80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" name="Google Shape;4235;p48">
                  <a:extLst>
                    <a:ext uri="{FF2B5EF4-FFF2-40B4-BE49-F238E27FC236}">
                      <a16:creationId xmlns:a16="http://schemas.microsoft.com/office/drawing/2014/main" id="{BC505539-6F02-493C-A00A-96375599763B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" name="Google Shape;4236;p48">
                  <a:extLst>
                    <a:ext uri="{FF2B5EF4-FFF2-40B4-BE49-F238E27FC236}">
                      <a16:creationId xmlns:a16="http://schemas.microsoft.com/office/drawing/2014/main" id="{0F0B418D-9131-4B31-9A65-AB1E8D37D429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7" name="Google Shape;4237;p48">
                  <a:extLst>
                    <a:ext uri="{FF2B5EF4-FFF2-40B4-BE49-F238E27FC236}">
                      <a16:creationId xmlns:a16="http://schemas.microsoft.com/office/drawing/2014/main" id="{DB775866-6ED9-4B85-9FED-924BFBF7DA16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252" name="Google Shape;4238;p48">
                    <a:extLst>
                      <a:ext uri="{FF2B5EF4-FFF2-40B4-BE49-F238E27FC236}">
                        <a16:creationId xmlns:a16="http://schemas.microsoft.com/office/drawing/2014/main" id="{F2BFF749-FB29-4EAE-AB9B-5438C8686B57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4239;p48">
                    <a:extLst>
                      <a:ext uri="{FF2B5EF4-FFF2-40B4-BE49-F238E27FC236}">
                        <a16:creationId xmlns:a16="http://schemas.microsoft.com/office/drawing/2014/main" id="{4536D32F-FCEE-4980-B04A-D295E6ECD7C7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88" name="Google Shape;4240;p48">
                  <a:extLst>
                    <a:ext uri="{FF2B5EF4-FFF2-40B4-BE49-F238E27FC236}">
                      <a16:creationId xmlns:a16="http://schemas.microsoft.com/office/drawing/2014/main" id="{44648BEF-8702-4108-9C16-983B961CD457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4241;p48">
                  <a:extLst>
                    <a:ext uri="{FF2B5EF4-FFF2-40B4-BE49-F238E27FC236}">
                      <a16:creationId xmlns:a16="http://schemas.microsoft.com/office/drawing/2014/main" id="{1014D9B4-6BF3-47D7-B4CA-59C1F08BA609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" name="Google Shape;4242;p48">
                  <a:extLst>
                    <a:ext uri="{FF2B5EF4-FFF2-40B4-BE49-F238E27FC236}">
                      <a16:creationId xmlns:a16="http://schemas.microsoft.com/office/drawing/2014/main" id="{7EA2D1B4-C3E9-4FDE-BFF8-D1BFAE72BC56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" name="Google Shape;4243;p48">
                  <a:extLst>
                    <a:ext uri="{FF2B5EF4-FFF2-40B4-BE49-F238E27FC236}">
                      <a16:creationId xmlns:a16="http://schemas.microsoft.com/office/drawing/2014/main" id="{C43670C2-9A64-4A4D-A586-95C1273AEC54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" name="Google Shape;4244;p48">
                  <a:extLst>
                    <a:ext uri="{FF2B5EF4-FFF2-40B4-BE49-F238E27FC236}">
                      <a16:creationId xmlns:a16="http://schemas.microsoft.com/office/drawing/2014/main" id="{30F00EDC-7C87-4DD4-811D-E3E51671720F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4245;p48">
                  <a:extLst>
                    <a:ext uri="{FF2B5EF4-FFF2-40B4-BE49-F238E27FC236}">
                      <a16:creationId xmlns:a16="http://schemas.microsoft.com/office/drawing/2014/main" id="{819058C9-2231-40CB-83C6-B661120BC928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4246;p48">
                  <a:extLst>
                    <a:ext uri="{FF2B5EF4-FFF2-40B4-BE49-F238E27FC236}">
                      <a16:creationId xmlns:a16="http://schemas.microsoft.com/office/drawing/2014/main" id="{621D755C-2EDF-429A-BDF1-D659C58E95F8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4247;p48">
                  <a:extLst>
                    <a:ext uri="{FF2B5EF4-FFF2-40B4-BE49-F238E27FC236}">
                      <a16:creationId xmlns:a16="http://schemas.microsoft.com/office/drawing/2014/main" id="{34865F0C-2AC3-42C6-AFE4-B630969F98E2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4248;p48">
                  <a:extLst>
                    <a:ext uri="{FF2B5EF4-FFF2-40B4-BE49-F238E27FC236}">
                      <a16:creationId xmlns:a16="http://schemas.microsoft.com/office/drawing/2014/main" id="{9071EC9F-54D7-4AED-B94B-D35DE690FCFB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4249;p48">
                  <a:extLst>
                    <a:ext uri="{FF2B5EF4-FFF2-40B4-BE49-F238E27FC236}">
                      <a16:creationId xmlns:a16="http://schemas.microsoft.com/office/drawing/2014/main" id="{7632F3E5-972C-4EA3-A8A8-7FA6115A82CC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4250;p48">
                  <a:extLst>
                    <a:ext uri="{FF2B5EF4-FFF2-40B4-BE49-F238E27FC236}">
                      <a16:creationId xmlns:a16="http://schemas.microsoft.com/office/drawing/2014/main" id="{A6F7F6D9-F341-4D8F-8DF8-5F8AC6AB6DBF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4251;p48">
                  <a:extLst>
                    <a:ext uri="{FF2B5EF4-FFF2-40B4-BE49-F238E27FC236}">
                      <a16:creationId xmlns:a16="http://schemas.microsoft.com/office/drawing/2014/main" id="{C690C5E4-EBF9-4203-B5E3-D29777740775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4252;p48">
                  <a:extLst>
                    <a:ext uri="{FF2B5EF4-FFF2-40B4-BE49-F238E27FC236}">
                      <a16:creationId xmlns:a16="http://schemas.microsoft.com/office/drawing/2014/main" id="{3FF1C7FD-7286-4F92-8B4B-E19F59F526D3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4253;p48">
                  <a:extLst>
                    <a:ext uri="{FF2B5EF4-FFF2-40B4-BE49-F238E27FC236}">
                      <a16:creationId xmlns:a16="http://schemas.microsoft.com/office/drawing/2014/main" id="{F2569ED7-F7E6-4B6C-A75D-8B63CF281FF3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4254;p48">
                  <a:extLst>
                    <a:ext uri="{FF2B5EF4-FFF2-40B4-BE49-F238E27FC236}">
                      <a16:creationId xmlns:a16="http://schemas.microsoft.com/office/drawing/2014/main" id="{73E733D9-CFA1-446E-9CA3-045253D71F4D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4255;p48">
                  <a:extLst>
                    <a:ext uri="{FF2B5EF4-FFF2-40B4-BE49-F238E27FC236}">
                      <a16:creationId xmlns:a16="http://schemas.microsoft.com/office/drawing/2014/main" id="{0B5F1852-04B8-490C-852A-B214322A020C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4256;p48">
                  <a:extLst>
                    <a:ext uri="{FF2B5EF4-FFF2-40B4-BE49-F238E27FC236}">
                      <a16:creationId xmlns:a16="http://schemas.microsoft.com/office/drawing/2014/main" id="{234A9A35-A06B-4BEF-BED3-633CD4B2C3FD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4257;p48">
                  <a:extLst>
                    <a:ext uri="{FF2B5EF4-FFF2-40B4-BE49-F238E27FC236}">
                      <a16:creationId xmlns:a16="http://schemas.microsoft.com/office/drawing/2014/main" id="{B28924C1-C099-4613-A492-DED30074E477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4258;p48">
                  <a:extLst>
                    <a:ext uri="{FF2B5EF4-FFF2-40B4-BE49-F238E27FC236}">
                      <a16:creationId xmlns:a16="http://schemas.microsoft.com/office/drawing/2014/main" id="{6153D62D-97CA-40B6-8F79-90E2A664538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4259;p48">
                  <a:extLst>
                    <a:ext uri="{FF2B5EF4-FFF2-40B4-BE49-F238E27FC236}">
                      <a16:creationId xmlns:a16="http://schemas.microsoft.com/office/drawing/2014/main" id="{D50BE7DF-450D-4A0A-92AD-DB8C34D7FCEA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4260;p48">
                  <a:extLst>
                    <a:ext uri="{FF2B5EF4-FFF2-40B4-BE49-F238E27FC236}">
                      <a16:creationId xmlns:a16="http://schemas.microsoft.com/office/drawing/2014/main" id="{13D3733F-4286-40D7-A802-E36A7F0262DB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4261;p48">
                  <a:extLst>
                    <a:ext uri="{FF2B5EF4-FFF2-40B4-BE49-F238E27FC236}">
                      <a16:creationId xmlns:a16="http://schemas.microsoft.com/office/drawing/2014/main" id="{6DFA8B7A-FC2E-4F73-A360-06438B3E0282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4262;p48">
                  <a:extLst>
                    <a:ext uri="{FF2B5EF4-FFF2-40B4-BE49-F238E27FC236}">
                      <a16:creationId xmlns:a16="http://schemas.microsoft.com/office/drawing/2014/main" id="{D64CCC26-D213-4F08-A811-452DD9502B21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4263;p48">
                  <a:extLst>
                    <a:ext uri="{FF2B5EF4-FFF2-40B4-BE49-F238E27FC236}">
                      <a16:creationId xmlns:a16="http://schemas.microsoft.com/office/drawing/2014/main" id="{C33D12BB-0B49-4672-9492-68ACB50957BF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4264;p48">
                  <a:extLst>
                    <a:ext uri="{FF2B5EF4-FFF2-40B4-BE49-F238E27FC236}">
                      <a16:creationId xmlns:a16="http://schemas.microsoft.com/office/drawing/2014/main" id="{960AD320-14A6-4294-BF12-5E26C0631ACC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4265;p48">
                  <a:extLst>
                    <a:ext uri="{FF2B5EF4-FFF2-40B4-BE49-F238E27FC236}">
                      <a16:creationId xmlns:a16="http://schemas.microsoft.com/office/drawing/2014/main" id="{A3DA59CA-D4D1-41E3-875E-825E356453D9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" name="Google Shape;4266;p48">
                  <a:extLst>
                    <a:ext uri="{FF2B5EF4-FFF2-40B4-BE49-F238E27FC236}">
                      <a16:creationId xmlns:a16="http://schemas.microsoft.com/office/drawing/2014/main" id="{C420B442-B27E-4E45-9B65-9F7686829C80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4267;p48">
                  <a:extLst>
                    <a:ext uri="{FF2B5EF4-FFF2-40B4-BE49-F238E27FC236}">
                      <a16:creationId xmlns:a16="http://schemas.microsoft.com/office/drawing/2014/main" id="{66B9E248-9127-44B6-A360-B0B9FAC9DE95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4268;p48">
                  <a:extLst>
                    <a:ext uri="{FF2B5EF4-FFF2-40B4-BE49-F238E27FC236}">
                      <a16:creationId xmlns:a16="http://schemas.microsoft.com/office/drawing/2014/main" id="{1F48DC11-11FD-4027-87D2-99F03B685EA2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4269;p48">
                  <a:extLst>
                    <a:ext uri="{FF2B5EF4-FFF2-40B4-BE49-F238E27FC236}">
                      <a16:creationId xmlns:a16="http://schemas.microsoft.com/office/drawing/2014/main" id="{D3018844-39F1-4551-99C7-DA004B9592D1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" name="Google Shape;4270;p48">
                  <a:extLst>
                    <a:ext uri="{FF2B5EF4-FFF2-40B4-BE49-F238E27FC236}">
                      <a16:creationId xmlns:a16="http://schemas.microsoft.com/office/drawing/2014/main" id="{C7EE197C-77D9-4FC7-A392-1BEE85797215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4271;p48">
                  <a:extLst>
                    <a:ext uri="{FF2B5EF4-FFF2-40B4-BE49-F238E27FC236}">
                      <a16:creationId xmlns:a16="http://schemas.microsoft.com/office/drawing/2014/main" id="{FFC01B78-EE07-42D0-9A21-48E7AC01B1C6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4272;p48">
                  <a:extLst>
                    <a:ext uri="{FF2B5EF4-FFF2-40B4-BE49-F238E27FC236}">
                      <a16:creationId xmlns:a16="http://schemas.microsoft.com/office/drawing/2014/main" id="{991215A6-328F-43DF-B14D-895895D55406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4273;p48">
                  <a:extLst>
                    <a:ext uri="{FF2B5EF4-FFF2-40B4-BE49-F238E27FC236}">
                      <a16:creationId xmlns:a16="http://schemas.microsoft.com/office/drawing/2014/main" id="{FD7F0A9D-F57D-49C8-A189-CF6E7F078285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4274;p48">
                  <a:extLst>
                    <a:ext uri="{FF2B5EF4-FFF2-40B4-BE49-F238E27FC236}">
                      <a16:creationId xmlns:a16="http://schemas.microsoft.com/office/drawing/2014/main" id="{04CA6635-E570-4364-A372-48852C3438FF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4275;p48">
                  <a:extLst>
                    <a:ext uri="{FF2B5EF4-FFF2-40B4-BE49-F238E27FC236}">
                      <a16:creationId xmlns:a16="http://schemas.microsoft.com/office/drawing/2014/main" id="{7B7C09A7-CD5E-4E69-8EAD-DFB10C7E2B61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4276;p48">
                  <a:extLst>
                    <a:ext uri="{FF2B5EF4-FFF2-40B4-BE49-F238E27FC236}">
                      <a16:creationId xmlns:a16="http://schemas.microsoft.com/office/drawing/2014/main" id="{1C5BE8FC-AC3E-423D-B70C-50537C1B34FB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4277;p48">
                  <a:extLst>
                    <a:ext uri="{FF2B5EF4-FFF2-40B4-BE49-F238E27FC236}">
                      <a16:creationId xmlns:a16="http://schemas.microsoft.com/office/drawing/2014/main" id="{A72E2314-0EED-4130-B59E-D03C5048AE8A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4278;p48">
                  <a:extLst>
                    <a:ext uri="{FF2B5EF4-FFF2-40B4-BE49-F238E27FC236}">
                      <a16:creationId xmlns:a16="http://schemas.microsoft.com/office/drawing/2014/main" id="{41664168-79FF-4B47-8BD5-C30F8ABD528B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4279;p48">
                  <a:extLst>
                    <a:ext uri="{FF2B5EF4-FFF2-40B4-BE49-F238E27FC236}">
                      <a16:creationId xmlns:a16="http://schemas.microsoft.com/office/drawing/2014/main" id="{EA4436EF-1D0A-4A91-A84C-906C1EC73EEF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4280;p48">
                  <a:extLst>
                    <a:ext uri="{FF2B5EF4-FFF2-40B4-BE49-F238E27FC236}">
                      <a16:creationId xmlns:a16="http://schemas.microsoft.com/office/drawing/2014/main" id="{F5FE0D9E-41A1-4BD3-98AD-78E92629C47F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4281;p48">
                  <a:extLst>
                    <a:ext uri="{FF2B5EF4-FFF2-40B4-BE49-F238E27FC236}">
                      <a16:creationId xmlns:a16="http://schemas.microsoft.com/office/drawing/2014/main" id="{BF12F604-8996-4927-866C-E94312F08DF3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4282;p48">
                  <a:extLst>
                    <a:ext uri="{FF2B5EF4-FFF2-40B4-BE49-F238E27FC236}">
                      <a16:creationId xmlns:a16="http://schemas.microsoft.com/office/drawing/2014/main" id="{D5429240-EE04-47CC-B19D-16B51A3CAFA3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4283;p48">
                  <a:extLst>
                    <a:ext uri="{FF2B5EF4-FFF2-40B4-BE49-F238E27FC236}">
                      <a16:creationId xmlns:a16="http://schemas.microsoft.com/office/drawing/2014/main" id="{E4E022F6-5241-4370-BFF3-B6E5D5602C5C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4284;p48">
                  <a:extLst>
                    <a:ext uri="{FF2B5EF4-FFF2-40B4-BE49-F238E27FC236}">
                      <a16:creationId xmlns:a16="http://schemas.microsoft.com/office/drawing/2014/main" id="{7BBF45D7-3731-4751-ACB6-20AE47FC7126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4285;p48">
                  <a:extLst>
                    <a:ext uri="{FF2B5EF4-FFF2-40B4-BE49-F238E27FC236}">
                      <a16:creationId xmlns:a16="http://schemas.microsoft.com/office/drawing/2014/main" id="{6E645714-487C-45BF-9E24-8571A92DAF6A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4286;p48">
                  <a:extLst>
                    <a:ext uri="{FF2B5EF4-FFF2-40B4-BE49-F238E27FC236}">
                      <a16:creationId xmlns:a16="http://schemas.microsoft.com/office/drawing/2014/main" id="{FA2AF2EC-2DCC-486F-86C1-30E91C91BC46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4287;p48">
                  <a:extLst>
                    <a:ext uri="{FF2B5EF4-FFF2-40B4-BE49-F238E27FC236}">
                      <a16:creationId xmlns:a16="http://schemas.microsoft.com/office/drawing/2014/main" id="{30A834A4-A5E0-42C1-861C-EF7355C0DEA0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4288;p48">
                  <a:extLst>
                    <a:ext uri="{FF2B5EF4-FFF2-40B4-BE49-F238E27FC236}">
                      <a16:creationId xmlns:a16="http://schemas.microsoft.com/office/drawing/2014/main" id="{C156D47D-C876-43B2-83B1-7832D02521A8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4289;p48">
                  <a:extLst>
                    <a:ext uri="{FF2B5EF4-FFF2-40B4-BE49-F238E27FC236}">
                      <a16:creationId xmlns:a16="http://schemas.microsoft.com/office/drawing/2014/main" id="{3C3549D9-E9A5-4D0A-8A7C-D67B2F9F40CC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4290;p48">
                  <a:extLst>
                    <a:ext uri="{FF2B5EF4-FFF2-40B4-BE49-F238E27FC236}">
                      <a16:creationId xmlns:a16="http://schemas.microsoft.com/office/drawing/2014/main" id="{872E3DE5-7D1A-4C63-BB51-0C1E71692115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4291;p48">
                  <a:extLst>
                    <a:ext uri="{FF2B5EF4-FFF2-40B4-BE49-F238E27FC236}">
                      <a16:creationId xmlns:a16="http://schemas.microsoft.com/office/drawing/2014/main" id="{8BDE7673-15EA-40DF-8406-FDEF0295CBB7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4292;p48">
                  <a:extLst>
                    <a:ext uri="{FF2B5EF4-FFF2-40B4-BE49-F238E27FC236}">
                      <a16:creationId xmlns:a16="http://schemas.microsoft.com/office/drawing/2014/main" id="{5108912B-D810-430E-8D02-4CE49F8DDF7D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4293;p48">
                  <a:extLst>
                    <a:ext uri="{FF2B5EF4-FFF2-40B4-BE49-F238E27FC236}">
                      <a16:creationId xmlns:a16="http://schemas.microsoft.com/office/drawing/2014/main" id="{1331FE54-D722-4194-B603-060B37542BFD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4294;p48">
                  <a:extLst>
                    <a:ext uri="{FF2B5EF4-FFF2-40B4-BE49-F238E27FC236}">
                      <a16:creationId xmlns:a16="http://schemas.microsoft.com/office/drawing/2014/main" id="{41712161-4332-4C2F-8694-9BE1C345A4BE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4295;p48">
                  <a:extLst>
                    <a:ext uri="{FF2B5EF4-FFF2-40B4-BE49-F238E27FC236}">
                      <a16:creationId xmlns:a16="http://schemas.microsoft.com/office/drawing/2014/main" id="{AF3E0AE9-413E-48FA-B11D-1E8D30E63E3B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4296;p48">
                  <a:extLst>
                    <a:ext uri="{FF2B5EF4-FFF2-40B4-BE49-F238E27FC236}">
                      <a16:creationId xmlns:a16="http://schemas.microsoft.com/office/drawing/2014/main" id="{C19DE051-BB0C-4AE8-96E8-DFC3BD9E8733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4297;p48">
                  <a:extLst>
                    <a:ext uri="{FF2B5EF4-FFF2-40B4-BE49-F238E27FC236}">
                      <a16:creationId xmlns:a16="http://schemas.microsoft.com/office/drawing/2014/main" id="{41CA5429-9DE0-4B80-B004-EFE5E487974D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4298;p48">
                  <a:extLst>
                    <a:ext uri="{FF2B5EF4-FFF2-40B4-BE49-F238E27FC236}">
                      <a16:creationId xmlns:a16="http://schemas.microsoft.com/office/drawing/2014/main" id="{DE23AF13-0E94-456D-A602-1E5DAC15DA60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4299;p48">
                  <a:extLst>
                    <a:ext uri="{FF2B5EF4-FFF2-40B4-BE49-F238E27FC236}">
                      <a16:creationId xmlns:a16="http://schemas.microsoft.com/office/drawing/2014/main" id="{29D76754-30EA-4319-91A9-740BA1883A00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4300;p48">
                  <a:extLst>
                    <a:ext uri="{FF2B5EF4-FFF2-40B4-BE49-F238E27FC236}">
                      <a16:creationId xmlns:a16="http://schemas.microsoft.com/office/drawing/2014/main" id="{313F40B2-7E5D-4782-B0AD-0EE59408E76C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4301;p48">
                  <a:extLst>
                    <a:ext uri="{FF2B5EF4-FFF2-40B4-BE49-F238E27FC236}">
                      <a16:creationId xmlns:a16="http://schemas.microsoft.com/office/drawing/2014/main" id="{A0124705-5051-4CBE-A0CC-5C29B728DDAC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4302;p48">
                  <a:extLst>
                    <a:ext uri="{FF2B5EF4-FFF2-40B4-BE49-F238E27FC236}">
                      <a16:creationId xmlns:a16="http://schemas.microsoft.com/office/drawing/2014/main" id="{D1DA45C0-A7A5-4EDD-8765-DDCBED5F3285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303;p48">
                  <a:extLst>
                    <a:ext uri="{FF2B5EF4-FFF2-40B4-BE49-F238E27FC236}">
                      <a16:creationId xmlns:a16="http://schemas.microsoft.com/office/drawing/2014/main" id="{DDD4E4B0-F0C5-4A3C-974C-206B3762B8C4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" name="Google Shape;4304;p48">
                <a:extLst>
                  <a:ext uri="{FF2B5EF4-FFF2-40B4-BE49-F238E27FC236}">
                    <a16:creationId xmlns:a16="http://schemas.microsoft.com/office/drawing/2014/main" id="{CEB5E2EA-6BE3-4C77-8DD5-4BE0085A451F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75" name="Google Shape;4305;p48">
                  <a:extLst>
                    <a:ext uri="{FF2B5EF4-FFF2-40B4-BE49-F238E27FC236}">
                      <a16:creationId xmlns:a16="http://schemas.microsoft.com/office/drawing/2014/main" id="{A6E0AEE3-C4E2-4456-A616-644E68C13A24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79" name="Google Shape;4306;p48">
                    <a:extLst>
                      <a:ext uri="{FF2B5EF4-FFF2-40B4-BE49-F238E27FC236}">
                        <a16:creationId xmlns:a16="http://schemas.microsoft.com/office/drawing/2014/main" id="{C8142E9F-D11C-47E5-ACF5-FD020E95E0A7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4307;p48">
                    <a:extLst>
                      <a:ext uri="{FF2B5EF4-FFF2-40B4-BE49-F238E27FC236}">
                        <a16:creationId xmlns:a16="http://schemas.microsoft.com/office/drawing/2014/main" id="{87FCF932-6994-49D6-9427-65CC9765BBF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4308;p48">
                    <a:extLst>
                      <a:ext uri="{FF2B5EF4-FFF2-40B4-BE49-F238E27FC236}">
                        <a16:creationId xmlns:a16="http://schemas.microsoft.com/office/drawing/2014/main" id="{6C4655F3-A970-40E5-A529-D240F77288E9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" name="Google Shape;4309;p48">
                    <a:extLst>
                      <a:ext uri="{FF2B5EF4-FFF2-40B4-BE49-F238E27FC236}">
                        <a16:creationId xmlns:a16="http://schemas.microsoft.com/office/drawing/2014/main" id="{C8C3E32A-42EE-45B2-B765-A455744D39D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" name="Google Shape;4310;p48">
                    <a:extLst>
                      <a:ext uri="{FF2B5EF4-FFF2-40B4-BE49-F238E27FC236}">
                        <a16:creationId xmlns:a16="http://schemas.microsoft.com/office/drawing/2014/main" id="{BC2D7C71-E982-4989-9F95-60C20F0FE2B0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6" name="Google Shape;4311;p48">
                  <a:extLst>
                    <a:ext uri="{FF2B5EF4-FFF2-40B4-BE49-F238E27FC236}">
                      <a16:creationId xmlns:a16="http://schemas.microsoft.com/office/drawing/2014/main" id="{BC8943DF-60B1-48D6-89EE-ECB57BBF24F7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4312;p48">
                  <a:extLst>
                    <a:ext uri="{FF2B5EF4-FFF2-40B4-BE49-F238E27FC236}">
                      <a16:creationId xmlns:a16="http://schemas.microsoft.com/office/drawing/2014/main" id="{3CC8DE1D-F1D8-41D5-BA07-62E89A74FF34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" name="Google Shape;4313;p48">
                  <a:extLst>
                    <a:ext uri="{FF2B5EF4-FFF2-40B4-BE49-F238E27FC236}">
                      <a16:creationId xmlns:a16="http://schemas.microsoft.com/office/drawing/2014/main" id="{73A9C387-F37A-4C9D-872B-C7BC2A377642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38" name="Google Shape;4314;p48">
              <a:extLst>
                <a:ext uri="{FF2B5EF4-FFF2-40B4-BE49-F238E27FC236}">
                  <a16:creationId xmlns:a16="http://schemas.microsoft.com/office/drawing/2014/main" id="{3674658E-9538-406E-8447-9A74D37C9D81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4315;p48">
              <a:extLst>
                <a:ext uri="{FF2B5EF4-FFF2-40B4-BE49-F238E27FC236}">
                  <a16:creationId xmlns:a16="http://schemas.microsoft.com/office/drawing/2014/main" id="{2AE1B80C-D37B-4395-9D58-5CFC297700E9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4316;p48">
              <a:extLst>
                <a:ext uri="{FF2B5EF4-FFF2-40B4-BE49-F238E27FC236}">
                  <a16:creationId xmlns:a16="http://schemas.microsoft.com/office/drawing/2014/main" id="{D964AF81-46EF-4964-8BDE-7C830D4051A0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4317;p48">
              <a:extLst>
                <a:ext uri="{FF2B5EF4-FFF2-40B4-BE49-F238E27FC236}">
                  <a16:creationId xmlns:a16="http://schemas.microsoft.com/office/drawing/2014/main" id="{DF1CD5CB-6FD6-46AA-9E7A-EF1185F02A74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318;p48">
              <a:extLst>
                <a:ext uri="{FF2B5EF4-FFF2-40B4-BE49-F238E27FC236}">
                  <a16:creationId xmlns:a16="http://schemas.microsoft.com/office/drawing/2014/main" id="{598C62CC-7066-454C-84BC-8FD8443CD234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319;p48">
              <a:extLst>
                <a:ext uri="{FF2B5EF4-FFF2-40B4-BE49-F238E27FC236}">
                  <a16:creationId xmlns:a16="http://schemas.microsoft.com/office/drawing/2014/main" id="{7D8D8E4B-8970-4302-9E08-3EE0C643E844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320;p48">
              <a:extLst>
                <a:ext uri="{FF2B5EF4-FFF2-40B4-BE49-F238E27FC236}">
                  <a16:creationId xmlns:a16="http://schemas.microsoft.com/office/drawing/2014/main" id="{D84798B1-6448-4FEE-8C35-9FCCCD2396E7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321;p48">
              <a:extLst>
                <a:ext uri="{FF2B5EF4-FFF2-40B4-BE49-F238E27FC236}">
                  <a16:creationId xmlns:a16="http://schemas.microsoft.com/office/drawing/2014/main" id="{7AD16D71-EECF-4AA7-A31A-000B1CC51FB4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322;p48">
              <a:extLst>
                <a:ext uri="{FF2B5EF4-FFF2-40B4-BE49-F238E27FC236}">
                  <a16:creationId xmlns:a16="http://schemas.microsoft.com/office/drawing/2014/main" id="{8C36B8FD-905C-4C8F-93B8-F725A774EE78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323;p48">
              <a:extLst>
                <a:ext uri="{FF2B5EF4-FFF2-40B4-BE49-F238E27FC236}">
                  <a16:creationId xmlns:a16="http://schemas.microsoft.com/office/drawing/2014/main" id="{9245EE74-EED0-439E-BB67-DC94E2E1CC3B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324;p48">
              <a:extLst>
                <a:ext uri="{FF2B5EF4-FFF2-40B4-BE49-F238E27FC236}">
                  <a16:creationId xmlns:a16="http://schemas.microsoft.com/office/drawing/2014/main" id="{A0562830-7E88-46B3-B984-71CB33C2BFC3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325;p48">
              <a:extLst>
                <a:ext uri="{FF2B5EF4-FFF2-40B4-BE49-F238E27FC236}">
                  <a16:creationId xmlns:a16="http://schemas.microsoft.com/office/drawing/2014/main" id="{AF0786A2-9D82-490A-8F81-17D01FA50585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326;p48">
              <a:extLst>
                <a:ext uri="{FF2B5EF4-FFF2-40B4-BE49-F238E27FC236}">
                  <a16:creationId xmlns:a16="http://schemas.microsoft.com/office/drawing/2014/main" id="{52086F91-20BF-498B-882A-D1DB974851B3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327;p48">
              <a:extLst>
                <a:ext uri="{FF2B5EF4-FFF2-40B4-BE49-F238E27FC236}">
                  <a16:creationId xmlns:a16="http://schemas.microsoft.com/office/drawing/2014/main" id="{92FDE55E-4CA6-4952-B307-4E0AF7C516C3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328;p48">
              <a:extLst>
                <a:ext uri="{FF2B5EF4-FFF2-40B4-BE49-F238E27FC236}">
                  <a16:creationId xmlns:a16="http://schemas.microsoft.com/office/drawing/2014/main" id="{12D6E0C1-3AFF-4448-B7F0-25B5A934EB6B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329;p48">
              <a:extLst>
                <a:ext uri="{FF2B5EF4-FFF2-40B4-BE49-F238E27FC236}">
                  <a16:creationId xmlns:a16="http://schemas.microsoft.com/office/drawing/2014/main" id="{36CD1069-EE2A-4061-B699-31658C77A266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330;p48">
              <a:extLst>
                <a:ext uri="{FF2B5EF4-FFF2-40B4-BE49-F238E27FC236}">
                  <a16:creationId xmlns:a16="http://schemas.microsoft.com/office/drawing/2014/main" id="{12B810B7-4114-4204-828A-3CCAC8249AA7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331;p48">
              <a:extLst>
                <a:ext uri="{FF2B5EF4-FFF2-40B4-BE49-F238E27FC236}">
                  <a16:creationId xmlns:a16="http://schemas.microsoft.com/office/drawing/2014/main" id="{EE795B40-865D-4F0D-BEF8-16930D6285A9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332;p48">
              <a:extLst>
                <a:ext uri="{FF2B5EF4-FFF2-40B4-BE49-F238E27FC236}">
                  <a16:creationId xmlns:a16="http://schemas.microsoft.com/office/drawing/2014/main" id="{A9A94337-FFBC-43CA-8ED5-8BEF54437B5F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333;p48">
              <a:extLst>
                <a:ext uri="{FF2B5EF4-FFF2-40B4-BE49-F238E27FC236}">
                  <a16:creationId xmlns:a16="http://schemas.microsoft.com/office/drawing/2014/main" id="{DCBB1B49-0DE5-487B-93D5-235C22749C88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334;p48">
              <a:extLst>
                <a:ext uri="{FF2B5EF4-FFF2-40B4-BE49-F238E27FC236}">
                  <a16:creationId xmlns:a16="http://schemas.microsoft.com/office/drawing/2014/main" id="{20B2E5B0-B07B-4CB2-B9F8-F1CFBC73B2D8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335;p48">
              <a:extLst>
                <a:ext uri="{FF2B5EF4-FFF2-40B4-BE49-F238E27FC236}">
                  <a16:creationId xmlns:a16="http://schemas.microsoft.com/office/drawing/2014/main" id="{BD743C8F-A746-4B5A-B480-37D07F258321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336;p48">
              <a:extLst>
                <a:ext uri="{FF2B5EF4-FFF2-40B4-BE49-F238E27FC236}">
                  <a16:creationId xmlns:a16="http://schemas.microsoft.com/office/drawing/2014/main" id="{C1C25B32-F288-4513-A516-3134F6026288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337;p48">
              <a:extLst>
                <a:ext uri="{FF2B5EF4-FFF2-40B4-BE49-F238E27FC236}">
                  <a16:creationId xmlns:a16="http://schemas.microsoft.com/office/drawing/2014/main" id="{868897CD-BF80-48E8-8896-AE22F48AB31B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338;p48">
              <a:extLst>
                <a:ext uri="{FF2B5EF4-FFF2-40B4-BE49-F238E27FC236}">
                  <a16:creationId xmlns:a16="http://schemas.microsoft.com/office/drawing/2014/main" id="{394B0F7F-500A-4133-820F-AAB890D1181C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339;p48">
              <a:extLst>
                <a:ext uri="{FF2B5EF4-FFF2-40B4-BE49-F238E27FC236}">
                  <a16:creationId xmlns:a16="http://schemas.microsoft.com/office/drawing/2014/main" id="{6DD2C379-7889-40C5-901D-0B72595ECC6D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340;p48">
              <a:extLst>
                <a:ext uri="{FF2B5EF4-FFF2-40B4-BE49-F238E27FC236}">
                  <a16:creationId xmlns:a16="http://schemas.microsoft.com/office/drawing/2014/main" id="{ACA5D332-82E5-4F77-A09D-D082EFCACF4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341;p48">
              <a:extLst>
                <a:ext uri="{FF2B5EF4-FFF2-40B4-BE49-F238E27FC236}">
                  <a16:creationId xmlns:a16="http://schemas.microsoft.com/office/drawing/2014/main" id="{A1D010DB-7A6E-422F-AB60-FDA56116E885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342;p48">
              <a:extLst>
                <a:ext uri="{FF2B5EF4-FFF2-40B4-BE49-F238E27FC236}">
                  <a16:creationId xmlns:a16="http://schemas.microsoft.com/office/drawing/2014/main" id="{B61E034F-F5A3-4D61-B1E6-EB6A0C224F81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4343;p48">
              <a:extLst>
                <a:ext uri="{FF2B5EF4-FFF2-40B4-BE49-F238E27FC236}">
                  <a16:creationId xmlns:a16="http://schemas.microsoft.com/office/drawing/2014/main" id="{787B9446-0AE0-4C69-9A42-B6B6D415E840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168" name="Google Shape;4344;p48">
                <a:extLst>
                  <a:ext uri="{FF2B5EF4-FFF2-40B4-BE49-F238E27FC236}">
                    <a16:creationId xmlns:a16="http://schemas.microsoft.com/office/drawing/2014/main" id="{97DB2BFB-E042-45B8-A73E-490B87D8881C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4345;p48">
                <a:extLst>
                  <a:ext uri="{FF2B5EF4-FFF2-40B4-BE49-F238E27FC236}">
                    <a16:creationId xmlns:a16="http://schemas.microsoft.com/office/drawing/2014/main" id="{19F39C55-C517-41D3-85D6-33990764F01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4346;p48">
                <a:extLst>
                  <a:ext uri="{FF2B5EF4-FFF2-40B4-BE49-F238E27FC236}">
                    <a16:creationId xmlns:a16="http://schemas.microsoft.com/office/drawing/2014/main" id="{7558C013-900D-499B-B8C8-F27B6028829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4347;p48">
                <a:extLst>
                  <a:ext uri="{FF2B5EF4-FFF2-40B4-BE49-F238E27FC236}">
                    <a16:creationId xmlns:a16="http://schemas.microsoft.com/office/drawing/2014/main" id="{E967AF2D-B363-418F-9FE8-2CE602C223E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4348;p48">
                <a:extLst>
                  <a:ext uri="{FF2B5EF4-FFF2-40B4-BE49-F238E27FC236}">
                    <a16:creationId xmlns:a16="http://schemas.microsoft.com/office/drawing/2014/main" id="{3A3AE9F8-4D3A-401C-9CE9-301B0848ECC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2935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GitHub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Seja ativo na comunidade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3002" y="869111"/>
            <a:ext cx="2520000" cy="30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08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3B9766C9-46AC-4B50-B80B-6B0996B19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49025" y="-113886"/>
            <a:ext cx="3600000" cy="254532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410484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</a:rPr>
              <a:t>Segunda língua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6A69CC5-7501-48D2-B016-3541B554E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85808" y="2970191"/>
            <a:ext cx="1800000" cy="162844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D7369F-6B3C-4BF9-8AAE-615062CDDF7D}"/>
              </a:ext>
            </a:extLst>
          </p:cNvPr>
          <p:cNvSpPr txBox="1"/>
          <p:nvPr/>
        </p:nvSpPr>
        <p:spPr>
          <a:xfrm>
            <a:off x="6148913" y="5468178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dianagonzalezgonzalez.com/2014/04/la-colaboracion-como-cambio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/3.0/"/>
              </a:rPr>
              <a:t>CC BY-NC</a:t>
            </a:r>
            <a:endParaRPr lang="pt-BR" sz="9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1ED5850-BF02-4BFC-BA1B-E28EB8153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4975" y="2307582"/>
            <a:ext cx="3600000" cy="2025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170693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68220" y="619603"/>
            <a:ext cx="3600000" cy="344892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868017"/>
            <a:ext cx="3867900" cy="15400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Crie conexões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5800" y="2840351"/>
            <a:ext cx="3600000" cy="1860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547973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BAEAE-4E2D-4FBE-8DDA-7301C65470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62099" y="359457"/>
            <a:ext cx="3600000" cy="271805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1030356" y="648276"/>
            <a:ext cx="2812774" cy="20486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accent1"/>
                </a:solidFill>
              </a:rPr>
              <a:t>Pratique com pessoas que buscam a mesma coisa que você 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BDFF1A-2A55-434A-8931-2E710963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8028" y="2942652"/>
            <a:ext cx="5400000" cy="1986134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670151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Estude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Aluno é diferente de estudante. </a:t>
            </a:r>
            <a:r>
              <a:rPr lang="pt-BR" b="1" dirty="0"/>
              <a:t>Crie uma rotina de estudos</a:t>
            </a:r>
            <a:r>
              <a:rPr lang="pt-BR" dirty="0"/>
              <a:t>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2C7FDA-9286-482F-B9D9-3888F15BA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573002" y="985542"/>
            <a:ext cx="2520000" cy="28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23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Busque soluções online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1"/>
            <a:ext cx="2389293" cy="13295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Alguém já resolveu o seu problema!</a:t>
            </a:r>
            <a:br>
              <a:rPr lang="pt-BR" dirty="0"/>
            </a:br>
            <a:r>
              <a:rPr lang="pt-BR" dirty="0"/>
              <a:t>Ou muito próximo disso </a:t>
            </a:r>
            <a:r>
              <a:rPr lang="pt-BR" dirty="0" err="1"/>
              <a:t>hehehe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2050" name="Picture 2" descr="Site voltado para programadores &quot;StackOverflow&quot; é hackeado">
            <a:extLst>
              <a:ext uri="{FF2B5EF4-FFF2-40B4-BE49-F238E27FC236}">
                <a16:creationId xmlns:a16="http://schemas.microsoft.com/office/drawing/2014/main" id="{9DFE0308-4FF3-45B4-A490-A6B86F4A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909" y="546750"/>
            <a:ext cx="5400000" cy="405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543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685800" y="1570050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Cadastre em sites de vagas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10122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dirty="0"/>
              <a:t>Existem sites que realizam o match entre você e seu primeiro </a:t>
            </a:r>
            <a:r>
              <a:rPr lang="pt-BR" dirty="0" err="1"/>
              <a:t>Job</a:t>
            </a:r>
            <a:endParaRPr lang="pt-BR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076" name="Picture 4" descr="Freelancer.com revela os empregos online de maior crescimento em 2018 - ABC  da Comunicação">
            <a:extLst>
              <a:ext uri="{FF2B5EF4-FFF2-40B4-BE49-F238E27FC236}">
                <a16:creationId xmlns:a16="http://schemas.microsoft.com/office/drawing/2014/main" id="{2286D055-85A1-46BB-A932-ACD4C04F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93663"/>
            <a:ext cx="1800000" cy="7953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o se formalizar no Workana? - EuContador">
            <a:extLst>
              <a:ext uri="{FF2B5EF4-FFF2-40B4-BE49-F238E27FC236}">
                <a16:creationId xmlns:a16="http://schemas.microsoft.com/office/drawing/2014/main" id="{A3B03FEE-AD58-474B-BECF-27217EC41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1178244"/>
            <a:ext cx="1800000" cy="78361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99Freelas - Contrate Freelancers – Apps no Google Play">
            <a:extLst>
              <a:ext uri="{FF2B5EF4-FFF2-40B4-BE49-F238E27FC236}">
                <a16:creationId xmlns:a16="http://schemas.microsoft.com/office/drawing/2014/main" id="{0D891B0B-83E6-47A7-991C-80A03F15E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4" y="2415883"/>
            <a:ext cx="1800000" cy="87890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rampos (trampos.co) · GitHub">
            <a:extLst>
              <a:ext uri="{FF2B5EF4-FFF2-40B4-BE49-F238E27FC236}">
                <a16:creationId xmlns:a16="http://schemas.microsoft.com/office/drawing/2014/main" id="{A2D8CC7D-33E3-4092-8F8D-2458788E0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4" y="3181646"/>
            <a:ext cx="1800000" cy="1800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59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Persista!</a:t>
            </a:r>
            <a:br>
              <a:rPr lang="en" dirty="0"/>
            </a:br>
            <a:r>
              <a:rPr lang="en" dirty="0"/>
              <a:t>Não há segredo!</a:t>
            </a:r>
            <a:endParaRPr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Tempo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Seja paciente.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Disciplina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Faça o que tem que ser feito.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Resultados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Colha os frutos!</a:t>
              </a:r>
              <a:endParaRPr sz="11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Link’s utilizados para sintetizar </a:t>
            </a:r>
            <a:r>
              <a:rPr lang="en" sz="1400"/>
              <a:t>os conteúdos </a:t>
            </a:r>
            <a:r>
              <a:rPr lang="en" sz="1400" dirty="0"/>
              <a:t>da apresentação:</a:t>
            </a:r>
            <a:endParaRPr sz="1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https://www.cnnbrasil.com.br/business/a-tecnologia-foi-essencial-na-pandemia-e-sera-mais-ainda-no-futuro-do-pais/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https://economia.ig.com.br/2021-03-15/mesmo-com-pandemia-nubank-cresce-e-supera-marca-de-35-milhoes-de-clientes.html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https://exame.com/negocios/movile-dona-do-ifood-recebe-seu-maior-aporte-r-1-bi-da-prosus/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https://br.financas.yahoo.com/noticias/no-brasil-setor-de-streaming-deve-movimentar-mais-de-r-1-bilhao-em-2022-190543705.html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https://canaltech.com.br/empregos/vagas-de-emprego-na-area-de-tecnologia-cresceram-136-diz-estudo-213581/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https://www.seudinheiro.com/2022/empresas/tecnologia-capgemini-abre-mais-de-300-vagas-de-emprego-maioria-em-regime-home-office-lils/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9"/>
              </a:rPr>
              <a:t>https://valorinveste.globo.com/objetivo/empreenda-se/noticia/2022/03/31/empresas-de-tecnologia-podem-criar-quase-800-mil-vagas-ate-2025.ghtml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0"/>
              </a:rPr>
              <a:t>https://editalconcursosbrasil.com.br/noticias/2022/04/banco-btg-pactual-oferta-400-vagas-de-emprego/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1"/>
              </a:rPr>
              <a:t>https://www.cnnbrasil.com.br/business/procura-por-profissionais-de-tecnologia-cresce-671-durante-a-pandemia/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2"/>
              </a:rPr>
              <a:t>https://clickpetroleoegas.com.br/empresa-do-canada-abre-vagas-home-office-e-paga-6-dolares-por-hora-para-brasileiros/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3"/>
              </a:rPr>
              <a:t>https://exame.com/carreira/quer-morar-no-canada-agencia-recruta-para-mais-de-340-vagas/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4"/>
              </a:rPr>
              <a:t>https://extra.globo.com/economia-e-financas/na-falta-de-mao-de-obra-empresas-pagam-ate-20-mil-para-profissionais-de-tecnologia-25440319.html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5"/>
              </a:rPr>
              <a:t>https://blog.betrybe.com/carreira/principais-areas-de-ti/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r>
              <a:rPr lang="pt-BR" sz="900" dirty="0">
                <a:hlinkClick r:id="rId16"/>
              </a:rPr>
              <a:t>https://exame.com/carreira/fintech-cloudwalk-abre-mais-de-200-vagas-em-formato-remoto/</a:t>
            </a: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800" dirty="0"/>
              <a:t>“A tecnologia tornou possível a existência de grandes populações. Grandes populações agora tornam a tecnologia indispensável”. Joseph </a:t>
            </a:r>
            <a:r>
              <a:rPr lang="pt-BR" sz="2800" dirty="0" err="1"/>
              <a:t>Krutch</a:t>
            </a:r>
            <a:r>
              <a:rPr lang="pt-BR" sz="2800" dirty="0"/>
              <a:t> – escritor</a:t>
            </a:r>
            <a:endParaRPr sz="28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175" y="530087"/>
            <a:ext cx="3412460" cy="4770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Referências</a:t>
            </a:r>
            <a:endParaRPr dirty="0"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172817"/>
            <a:ext cx="8191800" cy="36178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3"/>
              </a:rPr>
              <a:t>https://www.istoedinheiro.com.br/etna-fecha-as-portas-gradualmente-e-deixara-de-existir/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4"/>
              </a:rPr>
              <a:t>https://www.itatiaia.com.br/noticia/dois-anos-apos-fechamento-do-comercio-em-bh-donos-de-bares-ainda-sentem-os-prejuizos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5"/>
              </a:rPr>
              <a:t>https://gauchazh.clicrbs.com.br/pioneiro/cultura-e-lazer/noticia/2022/04/livraria-do-maneco-fechara-ultima-unidade-em-caxias-do-sul-apos-41-anos-cl1o75fyf009h0165dp2d4lvg.html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6"/>
              </a:rPr>
              <a:t>https://www.duolingo.com/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7"/>
              </a:rPr>
              <a:t>https://www.meetup.com/pt-BR/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8"/>
              </a:rPr>
              <a:t>https://www.rocketseat.com.br/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9"/>
              </a:rPr>
              <a:t>https://www.freelancer.com/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0"/>
              </a:rPr>
              <a:t>https://trampos.co/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1"/>
              </a:rPr>
              <a:t>https://www.workana.com/pt/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2"/>
              </a:rPr>
              <a:t>https://www.99freelas.com.br/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3"/>
              </a:rPr>
              <a:t>https://www.linkedin.com/feed/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4"/>
              </a:rPr>
              <a:t>https://github.com/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5"/>
              </a:rPr>
              <a:t>https://lp.rocketseat.com.br/nlw-return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6"/>
              </a:rPr>
              <a:t>https://hacktoberfest.digitalocean.com/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pt-BR" sz="900" dirty="0">
                <a:hlinkClick r:id="rId17"/>
              </a:rPr>
              <a:t>https://pt.stackoverflow.com/</a:t>
            </a: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900" dirty="0"/>
          </a:p>
          <a:p>
            <a:pPr indent="-381000">
              <a:lnSpc>
                <a:spcPct val="115000"/>
              </a:lnSpc>
              <a:buSzPts val="2400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endParaRPr lang="pt-BR" sz="1100" dirty="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587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Agradeço,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9"/>
            <a:ext cx="5370443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O tempo de vocês!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Dúvidas? Você me encontra aqui: </a:t>
            </a: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pt-BR" dirty="0">
                <a:hlinkClick r:id="rId3"/>
              </a:rPr>
              <a:t>https://linktr.ee/danhpaiva</a:t>
            </a:r>
            <a:endParaRPr lang="pt-BR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pt-BR" dirty="0"/>
              <a:t>danpaiva@live.com</a:t>
            </a:r>
          </a:p>
        </p:txBody>
      </p:sp>
      <p:pic>
        <p:nvPicPr>
          <p:cNvPr id="151" name="Google Shape;2419;p44">
            <a:extLst>
              <a:ext uri="{FF2B5EF4-FFF2-40B4-BE49-F238E27FC236}">
                <a16:creationId xmlns:a16="http://schemas.microsoft.com/office/drawing/2014/main" id="{8A2CE55C-EF8C-49D3-9CB9-BB0883DECA75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6474222" y="1202438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2" name="Google Shape;2420;p44">
            <a:extLst>
              <a:ext uri="{FF2B5EF4-FFF2-40B4-BE49-F238E27FC236}">
                <a16:creationId xmlns:a16="http://schemas.microsoft.com/office/drawing/2014/main" id="{7C5EBD3C-102A-4F55-9E43-92D6DF5D97B7}"/>
              </a:ext>
            </a:extLst>
          </p:cNvPr>
          <p:cNvSpPr txBox="1"/>
          <p:nvPr/>
        </p:nvSpPr>
        <p:spPr>
          <a:xfrm>
            <a:off x="6479247" y="2821463"/>
            <a:ext cx="1489200" cy="93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Daniel Paiva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" sz="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Software Developer</a:t>
            </a: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 felicidade não está no destino aonde se chega e sim no jeito como se vai.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7991061" cy="1082700"/>
          </a:xfrm>
        </p:spPr>
        <p:txBody>
          <a:bodyPr/>
          <a:lstStyle/>
          <a:p>
            <a:r>
              <a:rPr lang="pt-BR" sz="3600" dirty="0"/>
              <a:t>Alteração na experiência de consumo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190080-C7C4-45EE-9CC0-F6EA6CE42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09315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6617692-06A9-4171-9F6F-E3283C256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24870" y="148725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58BF2A-C68E-456B-94B6-FC13E906F132}"/>
              </a:ext>
            </a:extLst>
          </p:cNvPr>
          <p:cNvSpPr txBox="1"/>
          <p:nvPr/>
        </p:nvSpPr>
        <p:spPr>
          <a:xfrm>
            <a:off x="6526696" y="6132444"/>
            <a:ext cx="180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6" tooltip="http://www.finsmes.com/2016/12/fintech-company-nubank-raises-80m-in-funding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7" tooltip="https://creativecommons.org/licenses/by-nc-nd/3.0/"/>
              </a:rPr>
              <a:t>CC BY-NC-ND</a:t>
            </a:r>
            <a:endParaRPr lang="pt-BR" sz="90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EC5D6B2-4AB4-4975-BC34-0E52724F1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404191" y="1522800"/>
            <a:ext cx="1800000" cy="10133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5949150-18F3-4FD6-B32E-8B8D31B16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420270" y="3094507"/>
            <a:ext cx="1800000" cy="176062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3716EEC-806E-4768-AB3F-B71F9BB285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22570" y="3457900"/>
            <a:ext cx="1080000" cy="10800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2302622A-9966-40ED-BD20-3832795071FC}"/>
              </a:ext>
            </a:extLst>
          </p:cNvPr>
          <p:cNvSpPr txBox="1"/>
          <p:nvPr/>
        </p:nvSpPr>
        <p:spPr>
          <a:xfrm>
            <a:off x="3611145" y="8601400"/>
            <a:ext cx="1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13" tooltip="https://overbr.com.br/noticias/golpe-no-whatsapp-com-camisa-da-selecao-brasileira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14" tooltip="https://creativecommons.org/licenses/by/3.0/"/>
              </a:rPr>
              <a:t>CC BY</a:t>
            </a:r>
            <a:endParaRPr lang="pt-BR" sz="90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E9C0F34-3668-4E03-9AA4-4924BF3715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/>
          <a:stretch/>
        </p:blipFill>
        <p:spPr>
          <a:xfrm>
            <a:off x="6704870" y="3397900"/>
            <a:ext cx="1200000" cy="120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5725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21"/>
          <p:cNvPicPr preferRelativeResize="0"/>
          <p:nvPr/>
        </p:nvPicPr>
        <p:blipFill>
          <a:blip r:embed="rId3"/>
          <a:srcRect l="5556" r="5556"/>
          <a:stretch/>
        </p:blipFill>
        <p:spPr>
          <a:xfrm rot="10800000" flipH="1" flipV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199" y="549965"/>
            <a:ext cx="4055165" cy="3058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Chegada da Pandemia</a:t>
            </a:r>
            <a:endParaRPr sz="2800" dirty="0"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060B24-56CC-45E0-82E5-5923ACB3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295519"/>
            <a:ext cx="3600000" cy="7540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DD09C4-F80A-46DD-9CE3-3FE7E16E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489230"/>
            <a:ext cx="3600000" cy="91987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877492-8E9C-4007-85DD-95E9A990D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3848799"/>
            <a:ext cx="3600000" cy="91132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0259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A84A1-E5CE-4FED-AFA9-6575E4E86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191825" cy="958157"/>
          </a:xfrm>
        </p:spPr>
        <p:txBody>
          <a:bodyPr/>
          <a:lstStyle/>
          <a:p>
            <a:r>
              <a:rPr lang="pt-BR" sz="3600" dirty="0"/>
              <a:t>Crescimento das empresas que utilizavam Tecnologia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0C8753-2933-40B5-9017-AC1F7D8AF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5CE767-89B0-4AC4-B88D-5FF89E7C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389568"/>
            <a:ext cx="3600000" cy="10073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64CC894-4327-4E19-A5B3-8ECF23554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24" y="3348492"/>
            <a:ext cx="3600000" cy="104844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934ECE-6ADD-4797-BE0C-E967DE677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77" y="1973133"/>
            <a:ext cx="3600000" cy="89859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4D02AB-787C-4F71-86FF-C49883523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024" y="1973133"/>
            <a:ext cx="3600000" cy="89857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84425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BA713-49D6-4545-99E4-851CF72A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4280452" cy="673235"/>
          </a:xfrm>
        </p:spPr>
        <p:txBody>
          <a:bodyPr/>
          <a:lstStyle/>
          <a:p>
            <a:r>
              <a:rPr lang="pt-BR" sz="3600" dirty="0"/>
              <a:t>Após Dois anos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9CBC1A-92FC-48D3-9619-51A3A7320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46D7AC-6E9A-4B73-910E-AA9D7DF9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1581680"/>
            <a:ext cx="3600000" cy="29562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5894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2557</Words>
  <Application>Microsoft Office PowerPoint</Application>
  <PresentationFormat>Apresentação na tela (16:9)</PresentationFormat>
  <Paragraphs>394</Paragraphs>
  <Slides>51</Slides>
  <Notes>51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60" baseType="lpstr">
      <vt:lpstr>Raleway</vt:lpstr>
      <vt:lpstr>Raleway Thin</vt:lpstr>
      <vt:lpstr>Barlow SemiBold</vt:lpstr>
      <vt:lpstr>Barlow</vt:lpstr>
      <vt:lpstr>Barlow Light</vt:lpstr>
      <vt:lpstr>arial</vt:lpstr>
      <vt:lpstr>Calibri</vt:lpstr>
      <vt:lpstr>arial</vt:lpstr>
      <vt:lpstr>Gaoler template</vt:lpstr>
      <vt:lpstr>O Apagão no Mercado de TI: Métodos para alcançar o mercado de trabalho nacional e internacional</vt:lpstr>
      <vt:lpstr>HELLO World!</vt:lpstr>
      <vt:lpstr>Tópicos que iremos abordar</vt:lpstr>
      <vt:lpstr>Tecnologia</vt:lpstr>
      <vt:lpstr>Apresentação do PowerPoint</vt:lpstr>
      <vt:lpstr>Alteração na experiência de consumo</vt:lpstr>
      <vt:lpstr>Chegada da Pandemia</vt:lpstr>
      <vt:lpstr>Crescimento das empresas que utilizavam Tecnologia </vt:lpstr>
      <vt:lpstr>Após Dois anos</vt:lpstr>
      <vt:lpstr>Oportunidades Emergentes</vt:lpstr>
      <vt:lpstr>Impacto da economia: empresas nacionais que usam Tecnologia</vt:lpstr>
      <vt:lpstr>Expansão de empresas estrangeiras que usam Tecnologia</vt:lpstr>
      <vt:lpstr>Modelo de Trabalho</vt:lpstr>
      <vt:lpstr>Áreas de Atuação</vt:lpstr>
      <vt:lpstr>Segurança da Informação</vt:lpstr>
      <vt:lpstr>$15.505,00</vt:lpstr>
      <vt:lpstr>Cientista de Dados</vt:lpstr>
      <vt:lpstr>$6.144,00</vt:lpstr>
      <vt:lpstr>Suporte Técnico</vt:lpstr>
      <vt:lpstr>$2.200,00</vt:lpstr>
      <vt:lpstr>Qualidade de Software</vt:lpstr>
      <vt:lpstr>$4.547,00</vt:lpstr>
      <vt:lpstr>Administração de Banco de Dados</vt:lpstr>
      <vt:lpstr>$7.090,00</vt:lpstr>
      <vt:lpstr>Desenvolvimento de Software</vt:lpstr>
      <vt:lpstr>$6.303,00</vt:lpstr>
      <vt:lpstr>Desmistificando conceitos</vt:lpstr>
      <vt:lpstr>Você não precisa ser um gênio</vt:lpstr>
      <vt:lpstr>Não é só matemática</vt:lpstr>
      <vt:lpstr>Você não vai ficar rico</vt:lpstr>
      <vt:lpstr>Faça uma faculdade</vt:lpstr>
      <vt:lpstr>Tecnologias Promissoras</vt:lpstr>
      <vt:lpstr>Não existe bala de prata</vt:lpstr>
      <vt:lpstr>Foque no fundamental</vt:lpstr>
      <vt:lpstr>Apresentação do PowerPoint</vt:lpstr>
      <vt:lpstr>Apresentação do PowerPoint</vt:lpstr>
      <vt:lpstr>Apresentação do PowerPoint</vt:lpstr>
      <vt:lpstr>Começando na área</vt:lpstr>
      <vt:lpstr>O que eu faria se estivesse Começando hoje?</vt:lpstr>
      <vt:lpstr>LinkedIn</vt:lpstr>
      <vt:lpstr>GitHub</vt:lpstr>
      <vt:lpstr>Segunda língua</vt:lpstr>
      <vt:lpstr>Crie conexões</vt:lpstr>
      <vt:lpstr>Pratique com pessoas que buscam a mesma coisa que você </vt:lpstr>
      <vt:lpstr>Estude</vt:lpstr>
      <vt:lpstr>Busque soluções online</vt:lpstr>
      <vt:lpstr>Cadastre em sites de vagas</vt:lpstr>
      <vt:lpstr>Persista! Não há segredo!</vt:lpstr>
      <vt:lpstr>Referências</vt:lpstr>
      <vt:lpstr>Referências</vt:lpstr>
      <vt:lpstr>Agradeço,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Apagão no Mercado de TI: Métodos para alcançar o mercado de trabalho nacional e internacional</dc:title>
  <cp:lastModifiedBy>Paiva</cp:lastModifiedBy>
  <cp:revision>159</cp:revision>
  <dcterms:modified xsi:type="dcterms:W3CDTF">2022-04-12T02:26:32Z</dcterms:modified>
</cp:coreProperties>
</file>